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12192000" cy="6858000"/>
  <p:notesSz cx="6858000" cy="9144000"/>
  <p:embeddedFontLst>
    <p:embeddedFont>
      <p:font typeface="Open Sans" panose="020B0606030504020204" pitchFamily="3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Open Sans ExtraBold" panose="020B0906030804020204" pitchFamily="34" charset="0"/>
      <p:bold r:id="rId36"/>
      <p:boldItalic r:id="rId37"/>
    </p:embeddedFont>
    <p:embeddedFont>
      <p:font typeface="Open Sans Light" panose="020B0306030504020204" pitchFamily="34" charset="0"/>
      <p:regular r:id="rId38"/>
      <p: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409">
          <p15:clr>
            <a:srgbClr val="A4A3A4"/>
          </p15:clr>
        </p15:guide>
        <p15:guide id="2" pos="41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iOO+L1cNZI67KsH22P8srw1oPM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836" y="768"/>
      </p:cViewPr>
      <p:guideLst>
        <p:guide orient="horz" pos="2409"/>
        <p:guide pos="41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2.fntdata"/><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3"/>
    </mc:Choice>
    <mc:Fallback>
      <c:style val="13"/>
    </mc:Fallback>
  </mc:AlternateContent>
  <c:chart>
    <c:title>
      <c:tx>
        <c:rich>
          <a:bodyPr/>
          <a:lstStyle/>
          <a:p>
            <a:pPr>
              <a:defRPr/>
            </a:pPr>
            <a:r>
              <a:rPr lang="en-US" dirty="0">
                <a:solidFill>
                  <a:schemeClr val="tx1">
                    <a:lumMod val="90000"/>
                    <a:lumOff val="10000"/>
                  </a:schemeClr>
                </a:solidFill>
              </a:rPr>
              <a:t>Name</a:t>
            </a:r>
            <a:endParaRPr lang="ru-RU" dirty="0">
              <a:solidFill>
                <a:schemeClr val="tx1">
                  <a:lumMod val="90000"/>
                  <a:lumOff val="10000"/>
                </a:schemeClr>
              </a:solidFill>
            </a:endParaRPr>
          </a:p>
        </c:rich>
      </c:tx>
      <c:layout>
        <c:manualLayout>
          <c:xMode val="edge"/>
          <c:yMode val="edge"/>
          <c:x val="0.4359151510521419"/>
          <c:y val="0.79347143753923421"/>
        </c:manualLayout>
      </c:layout>
      <c:overlay val="0"/>
    </c:title>
    <c:autoTitleDeleted val="0"/>
    <c:plotArea>
      <c:layout>
        <c:manualLayout>
          <c:layoutTarget val="inner"/>
          <c:xMode val="edge"/>
          <c:yMode val="edge"/>
          <c:x val="4.7724489203849571E-2"/>
          <c:y val="1.457074771730882E-2"/>
          <c:w val="0.92771376237891845"/>
          <c:h val="0.69997689515329919"/>
        </c:manualLayout>
      </c:layout>
      <c:barChart>
        <c:barDir val="col"/>
        <c:grouping val="clustered"/>
        <c:varyColors val="0"/>
        <c:ser>
          <c:idx val="0"/>
          <c:order val="0"/>
          <c:tx>
            <c:strRef>
              <c:f>Лист1!$B$1</c:f>
              <c:strCache>
                <c:ptCount val="1"/>
                <c:pt idx="0">
                  <c:v>Ряд 1</c:v>
                </c:pt>
              </c:strCache>
            </c:strRef>
          </c:tx>
          <c:spPr>
            <a:solidFill>
              <a:srgbClr val="8C6E8E">
                <a:alpha val="77000"/>
              </a:srgbClr>
            </a:solidFill>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7D2-464F-A9D9-3C2044C1CED5}"/>
            </c:ext>
          </c:extLst>
        </c:ser>
        <c:ser>
          <c:idx val="1"/>
          <c:order val="1"/>
          <c:tx>
            <c:strRef>
              <c:f>Лист1!$C$1</c:f>
              <c:strCache>
                <c:ptCount val="1"/>
                <c:pt idx="0">
                  <c:v>Ряд 2</c:v>
                </c:pt>
              </c:strCache>
            </c:strRef>
          </c:tx>
          <c:spPr>
            <a:solidFill>
              <a:srgbClr val="923826">
                <a:alpha val="56000"/>
              </a:srgbClr>
            </a:solidFill>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7D2-464F-A9D9-3C2044C1CED5}"/>
            </c:ext>
          </c:extLst>
        </c:ser>
        <c:ser>
          <c:idx val="2"/>
          <c:order val="2"/>
          <c:tx>
            <c:strRef>
              <c:f>Лист1!$D$1</c:f>
              <c:strCache>
                <c:ptCount val="1"/>
                <c:pt idx="0">
                  <c:v>Ряд 3</c:v>
                </c:pt>
              </c:strCache>
            </c:strRef>
          </c:tx>
          <c:invertIfNegative val="0"/>
          <c:cat>
            <c:strRef>
              <c:f>Лист1!$A$2:$A$5</c:f>
              <c:strCache>
                <c:ptCount val="4"/>
                <c:pt idx="0">
                  <c:v>Категория 1</c:v>
                </c:pt>
                <c:pt idx="1">
                  <c:v>Категория 2</c:v>
                </c:pt>
                <c:pt idx="2">
                  <c:v>Категория 3</c:v>
                </c:pt>
                <c:pt idx="3">
                  <c:v>Категория 4</c:v>
                </c:pt>
              </c:strCache>
            </c:strRef>
          </c:cat>
          <c:val>
            <c:numRef>
              <c:f>Лист1!$D$2:$D$5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7D2-464F-A9D9-3C2044C1CED5}"/>
            </c:ext>
          </c:extLst>
        </c:ser>
        <c:dLbls>
          <c:showLegendKey val="0"/>
          <c:showVal val="0"/>
          <c:showCatName val="0"/>
          <c:showSerName val="0"/>
          <c:showPercent val="0"/>
          <c:showBubbleSize val="0"/>
        </c:dLbls>
        <c:gapWidth val="75"/>
        <c:overlap val="-25"/>
        <c:axId val="-339442000"/>
        <c:axId val="-827686848"/>
      </c:barChart>
      <c:catAx>
        <c:axId val="-339442000"/>
        <c:scaling>
          <c:orientation val="minMax"/>
        </c:scaling>
        <c:delete val="1"/>
        <c:axPos val="b"/>
        <c:numFmt formatCode="General" sourceLinked="0"/>
        <c:majorTickMark val="out"/>
        <c:minorTickMark val="none"/>
        <c:tickLblPos val="nextTo"/>
        <c:crossAx val="-827686848"/>
        <c:crosses val="autoZero"/>
        <c:auto val="1"/>
        <c:lblAlgn val="ctr"/>
        <c:lblOffset val="100"/>
        <c:tickLblSkip val="1"/>
        <c:noMultiLvlLbl val="0"/>
      </c:catAx>
      <c:valAx>
        <c:axId val="-827686848"/>
        <c:scaling>
          <c:orientation val="minMax"/>
        </c:scaling>
        <c:delete val="0"/>
        <c:axPos val="l"/>
        <c:majorGridlines/>
        <c:numFmt formatCode="General" sourceLinked="1"/>
        <c:majorTickMark val="out"/>
        <c:minorTickMark val="none"/>
        <c:tickLblPos val="nextTo"/>
        <c:spPr>
          <a:ln w="6350">
            <a:noFill/>
          </a:ln>
        </c:spPr>
        <c:txPr>
          <a:bodyPr/>
          <a:lstStyle/>
          <a:p>
            <a:pPr>
              <a:defRPr>
                <a:solidFill>
                  <a:schemeClr val="tx1">
                    <a:lumMod val="90000"/>
                    <a:lumOff val="10000"/>
                  </a:schemeClr>
                </a:solidFill>
              </a:defRPr>
            </a:pPr>
            <a:endParaRPr lang="ru-RU"/>
          </a:p>
        </c:txPr>
        <c:crossAx val="-339442000"/>
        <c:crosses val="autoZero"/>
        <c:crossBetween val="between"/>
      </c:valAx>
    </c:plotArea>
    <c:plotVisOnly val="1"/>
    <c:dispBlanksAs val="gap"/>
    <c:showDLblsOverMax val="0"/>
  </c:chart>
  <c:txPr>
    <a:bodyPr/>
    <a:lstStyle/>
    <a:p>
      <a:pPr>
        <a:defRPr sz="1050">
          <a:solidFill>
            <a:schemeClr val="tx1">
              <a:lumMod val="65000"/>
              <a:lumOff val="35000"/>
            </a:schemeClr>
          </a:solidFill>
          <a:latin typeface="Open Sans "/>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13"/>
    </mc:Choice>
    <mc:Fallback>
      <c:style val="13"/>
    </mc:Fallback>
  </mc:AlternateContent>
  <c:chart>
    <c:title>
      <c:tx>
        <c:rich>
          <a:bodyPr/>
          <a:lstStyle/>
          <a:p>
            <a:pPr>
              <a:defRPr>
                <a:solidFill>
                  <a:schemeClr val="tx1">
                    <a:lumMod val="90000"/>
                    <a:lumOff val="10000"/>
                  </a:schemeClr>
                </a:solidFill>
              </a:defRPr>
            </a:pPr>
            <a:r>
              <a:rPr lang="en-US" dirty="0"/>
              <a:t>Name</a:t>
            </a:r>
            <a:endParaRPr lang="ru-RU" dirty="0"/>
          </a:p>
        </c:rich>
      </c:tx>
      <c:layout>
        <c:manualLayout>
          <c:xMode val="edge"/>
          <c:yMode val="edge"/>
          <c:x val="0.3996719990469354"/>
          <c:y val="0.89907538393858955"/>
        </c:manualLayout>
      </c:layout>
      <c:overlay val="0"/>
    </c:title>
    <c:autoTitleDeleted val="0"/>
    <c:plotArea>
      <c:layout>
        <c:manualLayout>
          <c:layoutTarget val="inner"/>
          <c:xMode val="edge"/>
          <c:yMode val="edge"/>
          <c:x val="4.7724489203849571E-2"/>
          <c:y val="1.457074771730882E-2"/>
          <c:w val="0.59808627466722986"/>
          <c:h val="0.69997689515329919"/>
        </c:manualLayout>
      </c:layout>
      <c:barChart>
        <c:barDir val="col"/>
        <c:grouping val="clustered"/>
        <c:varyColors val="0"/>
        <c:ser>
          <c:idx val="0"/>
          <c:order val="0"/>
          <c:tx>
            <c:strRef>
              <c:f>Лист1!$B$1</c:f>
              <c:strCache>
                <c:ptCount val="1"/>
                <c:pt idx="0">
                  <c:v>Ряд 1</c:v>
                </c:pt>
              </c:strCache>
            </c:strRef>
          </c:tx>
          <c:spPr>
            <a:solidFill>
              <a:srgbClr val="8C6E8E">
                <a:alpha val="77000"/>
              </a:srgbClr>
            </a:solidFill>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992-40B2-ADF7-B59C3F3024E2}"/>
            </c:ext>
          </c:extLst>
        </c:ser>
        <c:ser>
          <c:idx val="1"/>
          <c:order val="1"/>
          <c:tx>
            <c:strRef>
              <c:f>Лист1!$C$1</c:f>
              <c:strCache>
                <c:ptCount val="1"/>
                <c:pt idx="0">
                  <c:v>Ряд 2</c:v>
                </c:pt>
              </c:strCache>
            </c:strRef>
          </c:tx>
          <c:spPr>
            <a:solidFill>
              <a:srgbClr val="923826">
                <a:alpha val="56000"/>
              </a:srgbClr>
            </a:solidFill>
          </c:spPr>
          <c:invertIfNegative val="0"/>
          <c:cat>
            <c:strRef>
              <c:f>Лист1!$A$2:$A$5</c:f>
              <c:strCache>
                <c:ptCount val="4"/>
                <c:pt idx="0">
                  <c:v>Категория 1</c:v>
                </c:pt>
                <c:pt idx="1">
                  <c:v>Категория 2</c:v>
                </c:pt>
                <c:pt idx="2">
                  <c:v>Категория 3</c:v>
                </c:pt>
                <c:pt idx="3">
                  <c:v>Категория 4</c:v>
                </c:pt>
              </c:strCache>
            </c:strRef>
          </c:cat>
          <c:val>
            <c:numRef>
              <c:f>Лист1!$C$2:$C$5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992-40B2-ADF7-B59C3F3024E2}"/>
            </c:ext>
          </c:extLst>
        </c:ser>
        <c:ser>
          <c:idx val="2"/>
          <c:order val="2"/>
          <c:tx>
            <c:strRef>
              <c:f>Лист1!$D$1</c:f>
              <c:strCache>
                <c:ptCount val="1"/>
                <c:pt idx="0">
                  <c:v>Ряд 3</c:v>
                </c:pt>
              </c:strCache>
            </c:strRef>
          </c:tx>
          <c:invertIfNegative val="0"/>
          <c:cat>
            <c:strRef>
              <c:f>Лист1!$A$2:$A$5</c:f>
              <c:strCache>
                <c:ptCount val="4"/>
                <c:pt idx="0">
                  <c:v>Категория 1</c:v>
                </c:pt>
                <c:pt idx="1">
                  <c:v>Категория 2</c:v>
                </c:pt>
                <c:pt idx="2">
                  <c:v>Категория 3</c:v>
                </c:pt>
                <c:pt idx="3">
                  <c:v>Категория 4</c:v>
                </c:pt>
              </c:strCache>
            </c:strRef>
          </c:cat>
          <c:val>
            <c:numRef>
              <c:f>Лист1!$D$2:$D$5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992-40B2-ADF7-B59C3F3024E2}"/>
            </c:ext>
          </c:extLst>
        </c:ser>
        <c:dLbls>
          <c:showLegendKey val="0"/>
          <c:showVal val="0"/>
          <c:showCatName val="0"/>
          <c:showSerName val="0"/>
          <c:showPercent val="0"/>
          <c:showBubbleSize val="0"/>
        </c:dLbls>
        <c:gapWidth val="75"/>
        <c:overlap val="-25"/>
        <c:axId val="-827694464"/>
        <c:axId val="-827685216"/>
      </c:barChart>
      <c:catAx>
        <c:axId val="-827694464"/>
        <c:scaling>
          <c:orientation val="minMax"/>
        </c:scaling>
        <c:delete val="1"/>
        <c:axPos val="b"/>
        <c:numFmt formatCode="General" sourceLinked="0"/>
        <c:majorTickMark val="none"/>
        <c:minorTickMark val="none"/>
        <c:tickLblPos val="nextTo"/>
        <c:crossAx val="-827685216"/>
        <c:crosses val="autoZero"/>
        <c:auto val="1"/>
        <c:lblAlgn val="ctr"/>
        <c:lblOffset val="100"/>
        <c:noMultiLvlLbl val="0"/>
      </c:catAx>
      <c:valAx>
        <c:axId val="-827685216"/>
        <c:scaling>
          <c:orientation val="minMax"/>
        </c:scaling>
        <c:delete val="0"/>
        <c:axPos val="l"/>
        <c:majorGridlines/>
        <c:numFmt formatCode="General" sourceLinked="1"/>
        <c:majorTickMark val="none"/>
        <c:minorTickMark val="none"/>
        <c:tickLblPos val="nextTo"/>
        <c:spPr>
          <a:ln w="6350">
            <a:noFill/>
          </a:ln>
        </c:spPr>
        <c:txPr>
          <a:bodyPr/>
          <a:lstStyle/>
          <a:p>
            <a:pPr>
              <a:defRPr>
                <a:solidFill>
                  <a:schemeClr val="tx1">
                    <a:lumMod val="90000"/>
                    <a:lumOff val="10000"/>
                  </a:schemeClr>
                </a:solidFill>
              </a:defRPr>
            </a:pPr>
            <a:endParaRPr lang="ru-RU"/>
          </a:p>
        </c:txPr>
        <c:crossAx val="-827694464"/>
        <c:crosses val="autoZero"/>
        <c:crossBetween val="between"/>
      </c:valAx>
    </c:plotArea>
    <c:legend>
      <c:legendPos val="r"/>
      <c:layout>
        <c:manualLayout>
          <c:xMode val="edge"/>
          <c:yMode val="edge"/>
          <c:x val="0.71857834877059767"/>
          <c:y val="0.10609724229796726"/>
          <c:w val="7.7052625240483119E-2"/>
          <c:h val="0.26911569299189181"/>
        </c:manualLayout>
      </c:layout>
      <c:overlay val="1"/>
      <c:txPr>
        <a:bodyPr/>
        <a:lstStyle/>
        <a:p>
          <a:pPr>
            <a:defRPr>
              <a:solidFill>
                <a:schemeClr val="tx1">
                  <a:lumMod val="90000"/>
                  <a:lumOff val="10000"/>
                </a:schemeClr>
              </a:solidFill>
            </a:defRPr>
          </a:pPr>
          <a:endParaRPr lang="ru-RU"/>
        </a:p>
      </c:txPr>
    </c:legend>
    <c:plotVisOnly val="1"/>
    <c:dispBlanksAs val="gap"/>
    <c:showDLblsOverMax val="0"/>
  </c:chart>
  <c:txPr>
    <a:bodyPr/>
    <a:lstStyle/>
    <a:p>
      <a:pPr>
        <a:defRPr sz="1050">
          <a:solidFill>
            <a:schemeClr val="tx1">
              <a:lumMod val="65000"/>
              <a:lumOff val="35000"/>
            </a:schemeClr>
          </a:solidFill>
          <a:latin typeface="Open Sans "/>
        </a:defRPr>
      </a:pPr>
      <a:endParaRPr lang="ru-RU"/>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15807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8123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30632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208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8465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55718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0808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4909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7" name="Google Shape;37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6209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174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600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9" name="Google Shape;39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4606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6599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a:p>
        </p:txBody>
      </p:sp>
    </p:spTree>
    <p:extLst>
      <p:ext uri="{BB962C8B-B14F-4D97-AF65-F5344CB8AC3E}">
        <p14:creationId xmlns:p14="http://schemas.microsoft.com/office/powerpoint/2010/main" val="42842682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4388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8" name="Google Shape;47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545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0" name="Google Shape;25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3397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5050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7915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0554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0863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6778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36243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Титульный слайд">
  <p:cSld name="1_Титульный слайд">
    <p:spTree>
      <p:nvGrpSpPr>
        <p:cNvPr id="1" name="Shape 17"/>
        <p:cNvGrpSpPr/>
        <p:nvPr/>
      </p:nvGrpSpPr>
      <p:grpSpPr>
        <a:xfrm>
          <a:off x="0" y="0"/>
          <a:ext cx="0" cy="0"/>
          <a:chOff x="0" y="0"/>
          <a:chExt cx="0" cy="0"/>
        </a:xfrm>
      </p:grpSpPr>
      <p:pic>
        <p:nvPicPr>
          <p:cNvPr id="18" name="Google Shape;18;p24"/>
          <p:cNvPicPr preferRelativeResize="0"/>
          <p:nvPr/>
        </p:nvPicPr>
        <p:blipFill rotWithShape="1">
          <a:blip r:embed="rId2">
            <a:alphaModFix/>
          </a:blip>
          <a:srcRect l="25214" t="14142" r="13475" b="9271"/>
          <a:stretch/>
        </p:blipFill>
        <p:spPr>
          <a:xfrm>
            <a:off x="1" y="0"/>
            <a:ext cx="8204200" cy="6858000"/>
          </a:xfrm>
          <a:prstGeom prst="rect">
            <a:avLst/>
          </a:prstGeom>
          <a:noFill/>
          <a:ln>
            <a:noFill/>
          </a:ln>
        </p:spPr>
      </p:pic>
      <p:sp>
        <p:nvSpPr>
          <p:cNvPr id="19" name="Google Shape;19;p24"/>
          <p:cNvSpPr/>
          <p:nvPr/>
        </p:nvSpPr>
        <p:spPr>
          <a:xfrm>
            <a:off x="1086929" y="3685064"/>
            <a:ext cx="7117272" cy="251571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 name="Google Shape;20;p24"/>
          <p:cNvSpPr/>
          <p:nvPr/>
        </p:nvSpPr>
        <p:spPr>
          <a:xfrm>
            <a:off x="1168400" y="3746500"/>
            <a:ext cx="11023600" cy="2387600"/>
          </a:xfrm>
          <a:prstGeom prst="rect">
            <a:avLst/>
          </a:prstGeom>
          <a:solidFill>
            <a:srgbClr val="9238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04201" y="-103312"/>
            <a:ext cx="3369739" cy="181951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Дорожная карта&quot;">
  <p:cSld name="&quot;Дорожная карта&quot;">
    <p:spTree>
      <p:nvGrpSpPr>
        <p:cNvPr id="1" name="Shape 56"/>
        <p:cNvGrpSpPr/>
        <p:nvPr/>
      </p:nvGrpSpPr>
      <p:grpSpPr>
        <a:xfrm>
          <a:off x="0" y="0"/>
          <a:ext cx="0" cy="0"/>
          <a:chOff x="0" y="0"/>
          <a:chExt cx="0" cy="0"/>
        </a:xfrm>
      </p:grpSpPr>
      <p:cxnSp>
        <p:nvCxnSpPr>
          <p:cNvPr id="57" name="Google Shape;57;p33"/>
          <p:cNvCxnSpPr/>
          <p:nvPr/>
        </p:nvCxnSpPr>
        <p:spPr>
          <a:xfrm>
            <a:off x="165735" y="1417320"/>
            <a:ext cx="11755800" cy="1194300"/>
          </a:xfrm>
          <a:prstGeom prst="bentConnector3">
            <a:avLst>
              <a:gd name="adj1" fmla="val 50000"/>
            </a:avLst>
          </a:prstGeom>
          <a:noFill/>
          <a:ln w="9525" cap="flat" cmpd="sng">
            <a:solidFill>
              <a:srgbClr val="FEFEFE"/>
            </a:solidFill>
            <a:prstDash val="solid"/>
            <a:miter lim="800000"/>
            <a:headEnd type="none" w="sm" len="sm"/>
            <a:tailEnd type="none" w="sm" len="sm"/>
          </a:ln>
        </p:spPr>
      </p:cxnSp>
      <p:sp>
        <p:nvSpPr>
          <p:cNvPr id="58" name="Google Shape;58;p33"/>
          <p:cNvSpPr txBox="1">
            <a:spLocks noGrp="1"/>
          </p:cNvSpPr>
          <p:nvPr>
            <p:ph type="body" idx="1"/>
          </p:nvPr>
        </p:nvSpPr>
        <p:spPr>
          <a:xfrm>
            <a:off x="348579" y="1603362"/>
            <a:ext cx="1560232" cy="23628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59" name="Google Shape;59;p33"/>
          <p:cNvSpPr txBox="1">
            <a:spLocks noGrp="1"/>
          </p:cNvSpPr>
          <p:nvPr>
            <p:ph type="body" idx="2"/>
          </p:nvPr>
        </p:nvSpPr>
        <p:spPr>
          <a:xfrm>
            <a:off x="2711624" y="1603362"/>
            <a:ext cx="1560232" cy="23628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0" name="Google Shape;60;p33"/>
          <p:cNvSpPr txBox="1">
            <a:spLocks noGrp="1"/>
          </p:cNvSpPr>
          <p:nvPr>
            <p:ph type="body" idx="3"/>
          </p:nvPr>
        </p:nvSpPr>
        <p:spPr>
          <a:xfrm>
            <a:off x="6308600" y="1277607"/>
            <a:ext cx="5612889" cy="5626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1" name="Google Shape;61;p33"/>
          <p:cNvSpPr txBox="1">
            <a:spLocks noGrp="1"/>
          </p:cNvSpPr>
          <p:nvPr>
            <p:ph type="body" idx="4"/>
          </p:nvPr>
        </p:nvSpPr>
        <p:spPr>
          <a:xfrm>
            <a:off x="5879975" y="2780929"/>
            <a:ext cx="3418329" cy="101383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2" name="Google Shape;62;p33"/>
          <p:cNvSpPr txBox="1">
            <a:spLocks noGrp="1"/>
          </p:cNvSpPr>
          <p:nvPr>
            <p:ph type="body" idx="5"/>
          </p:nvPr>
        </p:nvSpPr>
        <p:spPr>
          <a:xfrm>
            <a:off x="9479220" y="2780929"/>
            <a:ext cx="2442270" cy="101383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3" name="Google Shape;63;p33"/>
          <p:cNvSpPr txBox="1">
            <a:spLocks noGrp="1"/>
          </p:cNvSpPr>
          <p:nvPr>
            <p:ph type="body" idx="6"/>
          </p:nvPr>
        </p:nvSpPr>
        <p:spPr>
          <a:xfrm>
            <a:off x="348577" y="4821687"/>
            <a:ext cx="11612917" cy="14939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FEFEFE"/>
              </a:buClr>
              <a:buSzPts val="1100"/>
              <a:buNone/>
              <a:defRPr sz="11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4" name="Google Shape;64;p33"/>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4_Заголовок раздела">
  <p:cSld name="4_Заголовок раздела">
    <p:bg>
      <p:bgPr>
        <a:solidFill>
          <a:schemeClr val="dk1"/>
        </a:solidFill>
        <a:effectLst/>
      </p:bgPr>
    </p:bg>
    <p:spTree>
      <p:nvGrpSpPr>
        <p:cNvPr id="1" name="Shape 65"/>
        <p:cNvGrpSpPr/>
        <p:nvPr/>
      </p:nvGrpSpPr>
      <p:grpSpPr>
        <a:xfrm>
          <a:off x="0" y="0"/>
          <a:ext cx="0" cy="0"/>
          <a:chOff x="0" y="0"/>
          <a:chExt cx="0" cy="0"/>
        </a:xfrm>
      </p:grpSpPr>
      <p:sp>
        <p:nvSpPr>
          <p:cNvPr id="66" name="Google Shape;66;p34"/>
          <p:cNvSpPr/>
          <p:nvPr/>
        </p:nvSpPr>
        <p:spPr>
          <a:xfrm>
            <a:off x="0" y="1178944"/>
            <a:ext cx="12191998" cy="4122264"/>
          </a:xfrm>
          <a:prstGeom prst="rect">
            <a:avLst/>
          </a:prstGeom>
          <a:solidFill>
            <a:srgbClr val="9238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 name="Google Shape;67;p34"/>
          <p:cNvSpPr txBox="1">
            <a:spLocks noGrp="1"/>
          </p:cNvSpPr>
          <p:nvPr>
            <p:ph type="body" idx="1"/>
          </p:nvPr>
        </p:nvSpPr>
        <p:spPr>
          <a:xfrm>
            <a:off x="439165" y="2249512"/>
            <a:ext cx="5108575" cy="49053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solidFill>
                  <a:schemeClr val="dk1"/>
                </a:solidFill>
                <a:latin typeface="Open Sans Light"/>
                <a:ea typeface="Open Sans Light"/>
                <a:cs typeface="Open Sans Light"/>
                <a:sym typeface="Open Sans Light"/>
              </a:defRPr>
            </a:lvl1pPr>
            <a:lvl2pPr marL="914400" lvl="1" indent="-228600" algn="l">
              <a:lnSpc>
                <a:spcPct val="90000"/>
              </a:lnSpc>
              <a:spcBef>
                <a:spcPts val="500"/>
              </a:spcBef>
              <a:spcAft>
                <a:spcPts val="0"/>
              </a:spcAft>
              <a:buClr>
                <a:schemeClr val="dk1"/>
              </a:buClr>
              <a:buSzPts val="1600"/>
              <a:buNone/>
              <a:defRPr sz="1600">
                <a:solidFill>
                  <a:schemeClr val="dk1"/>
                </a:solidFill>
                <a:latin typeface="Open Sans Light"/>
                <a:ea typeface="Open Sans Light"/>
                <a:cs typeface="Open Sans Light"/>
                <a:sym typeface="Open Sans Light"/>
              </a:defRPr>
            </a:lvl2pPr>
            <a:lvl3pPr marL="1371600" lvl="2" indent="-228600" algn="l">
              <a:lnSpc>
                <a:spcPct val="90000"/>
              </a:lnSpc>
              <a:spcBef>
                <a:spcPts val="500"/>
              </a:spcBef>
              <a:spcAft>
                <a:spcPts val="0"/>
              </a:spcAft>
              <a:buClr>
                <a:schemeClr val="dk1"/>
              </a:buClr>
              <a:buSzPts val="1600"/>
              <a:buNone/>
              <a:defRPr sz="1600">
                <a:solidFill>
                  <a:schemeClr val="dk1"/>
                </a:solidFill>
                <a:latin typeface="Open Sans Light"/>
                <a:ea typeface="Open Sans Light"/>
                <a:cs typeface="Open Sans Light"/>
                <a:sym typeface="Open Sans Light"/>
              </a:defRPr>
            </a:lvl3pPr>
            <a:lvl4pPr marL="1828800" lvl="3" indent="-228600" algn="l">
              <a:lnSpc>
                <a:spcPct val="90000"/>
              </a:lnSpc>
              <a:spcBef>
                <a:spcPts val="500"/>
              </a:spcBef>
              <a:spcAft>
                <a:spcPts val="0"/>
              </a:spcAft>
              <a:buClr>
                <a:schemeClr val="dk1"/>
              </a:buClr>
              <a:buSzPts val="1600"/>
              <a:buNone/>
              <a:defRPr sz="1600">
                <a:solidFill>
                  <a:schemeClr val="dk1"/>
                </a:solidFill>
                <a:latin typeface="Open Sans Light"/>
                <a:ea typeface="Open Sans Light"/>
                <a:cs typeface="Open Sans Light"/>
                <a:sym typeface="Open Sans Light"/>
              </a:defRPr>
            </a:lvl4pPr>
            <a:lvl5pPr marL="2286000" lvl="4" indent="-228600" algn="l">
              <a:lnSpc>
                <a:spcPct val="90000"/>
              </a:lnSpc>
              <a:spcBef>
                <a:spcPts val="500"/>
              </a:spcBef>
              <a:spcAft>
                <a:spcPts val="0"/>
              </a:spcAft>
              <a:buClr>
                <a:schemeClr val="dk1"/>
              </a:buClr>
              <a:buSzPts val="1600"/>
              <a:buNone/>
              <a:defRPr sz="1600">
                <a:solidFill>
                  <a:schemeClr val="dk1"/>
                </a:solidFill>
                <a:latin typeface="Open Sans Light"/>
                <a:ea typeface="Open Sans Light"/>
                <a:cs typeface="Open Sans Light"/>
                <a:sym typeface="Open Sans Light"/>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68" name="Google Shape;68;p34"/>
          <p:cNvSpPr/>
          <p:nvPr/>
        </p:nvSpPr>
        <p:spPr>
          <a:xfrm>
            <a:off x="439165" y="1354812"/>
            <a:ext cx="1826141"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lt1"/>
                </a:solidFill>
                <a:latin typeface="Open Sans ExtraBold"/>
                <a:ea typeface="Open Sans ExtraBold"/>
                <a:cs typeface="Open Sans ExtraBold"/>
                <a:sym typeface="Open Sans ExtraBold"/>
              </a:rPr>
              <a:t>Contacts</a:t>
            </a:r>
            <a:endParaRPr sz="2800">
              <a:solidFill>
                <a:schemeClr val="lt1"/>
              </a:solidFill>
              <a:latin typeface="Open Sans ExtraBold"/>
              <a:ea typeface="Open Sans ExtraBold"/>
              <a:cs typeface="Open Sans ExtraBold"/>
              <a:sym typeface="Open Sans ExtraBold"/>
            </a:endParaRPr>
          </a:p>
        </p:txBody>
      </p:sp>
      <p:pic>
        <p:nvPicPr>
          <p:cNvPr id="6" name="Рисунок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70"/>
        <p:cNvGrpSpPr/>
        <p:nvPr/>
      </p:nvGrpSpPr>
      <p:grpSpPr>
        <a:xfrm>
          <a:off x="0" y="0"/>
          <a:ext cx="0" cy="0"/>
          <a:chOff x="0" y="0"/>
          <a:chExt cx="0" cy="0"/>
        </a:xfrm>
      </p:grpSpPr>
      <p:sp>
        <p:nvSpPr>
          <p:cNvPr id="71" name="Google Shape;71;p3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3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
        <p:nvSpPr>
          <p:cNvPr id="73" name="Google Shape;73;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76"/>
        <p:cNvGrpSpPr/>
        <p:nvPr/>
      </p:nvGrpSpPr>
      <p:grpSpPr>
        <a:xfrm>
          <a:off x="0" y="0"/>
          <a:ext cx="0" cy="0"/>
          <a:chOff x="0" y="0"/>
          <a:chExt cx="0" cy="0"/>
        </a:xfrm>
      </p:grpSpPr>
      <p:sp>
        <p:nvSpPr>
          <p:cNvPr id="77" name="Google Shape;77;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79" name="Google Shape;79;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82"/>
        <p:cNvGrpSpPr/>
        <p:nvPr/>
      </p:nvGrpSpPr>
      <p:grpSpPr>
        <a:xfrm>
          <a:off x="0" y="0"/>
          <a:ext cx="0" cy="0"/>
          <a:chOff x="0" y="0"/>
          <a:chExt cx="0" cy="0"/>
        </a:xfrm>
      </p:grpSpPr>
      <p:sp>
        <p:nvSpPr>
          <p:cNvPr id="83" name="Google Shape;83;p3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p3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85" name="Google Shape;85;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88"/>
        <p:cNvGrpSpPr/>
        <p:nvPr/>
      </p:nvGrpSpPr>
      <p:grpSpPr>
        <a:xfrm>
          <a:off x="0" y="0"/>
          <a:ext cx="0" cy="0"/>
          <a:chOff x="0" y="0"/>
          <a:chExt cx="0" cy="0"/>
        </a:xfrm>
      </p:grpSpPr>
      <p:sp>
        <p:nvSpPr>
          <p:cNvPr id="89" name="Google Shape;89;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3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91" name="Google Shape;91;p3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92" name="Google Shape;92;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95"/>
        <p:cNvGrpSpPr/>
        <p:nvPr/>
      </p:nvGrpSpPr>
      <p:grpSpPr>
        <a:xfrm>
          <a:off x="0" y="0"/>
          <a:ext cx="0" cy="0"/>
          <a:chOff x="0" y="0"/>
          <a:chExt cx="0" cy="0"/>
        </a:xfrm>
      </p:grpSpPr>
      <p:sp>
        <p:nvSpPr>
          <p:cNvPr id="96" name="Google Shape;96;p3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3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98" name="Google Shape;98;p3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99" name="Google Shape;99;p3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100" name="Google Shape;100;p3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101" name="Google Shape;10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104"/>
        <p:cNvGrpSpPr/>
        <p:nvPr/>
      </p:nvGrpSpPr>
      <p:grpSpPr>
        <a:xfrm>
          <a:off x="0" y="0"/>
          <a:ext cx="0" cy="0"/>
          <a:chOff x="0" y="0"/>
          <a:chExt cx="0" cy="0"/>
        </a:xfrm>
      </p:grpSpPr>
      <p:sp>
        <p:nvSpPr>
          <p:cNvPr id="105" name="Google Shape;105;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109"/>
        <p:cNvGrpSpPr/>
        <p:nvPr/>
      </p:nvGrpSpPr>
      <p:grpSpPr>
        <a:xfrm>
          <a:off x="0" y="0"/>
          <a:ext cx="0" cy="0"/>
          <a:chOff x="0" y="0"/>
          <a:chExt cx="0" cy="0"/>
        </a:xfrm>
      </p:grpSpPr>
      <p:sp>
        <p:nvSpPr>
          <p:cNvPr id="110" name="Google Shape;11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113"/>
        <p:cNvGrpSpPr/>
        <p:nvPr/>
      </p:nvGrpSpPr>
      <p:grpSpPr>
        <a:xfrm>
          <a:off x="0" y="0"/>
          <a:ext cx="0" cy="0"/>
          <a:chOff x="0" y="0"/>
          <a:chExt cx="0" cy="0"/>
        </a:xfrm>
      </p:grpSpPr>
      <p:sp>
        <p:nvSpPr>
          <p:cNvPr id="114" name="Google Shape;114;p4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4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lt1"/>
              </a:buClr>
              <a:buSzPts val="3200"/>
              <a:buChar char="•"/>
              <a:defRPr sz="3200"/>
            </a:lvl1pPr>
            <a:lvl2pPr marL="914400" lvl="1" indent="-406400" algn="l">
              <a:lnSpc>
                <a:spcPct val="90000"/>
              </a:lnSpc>
              <a:spcBef>
                <a:spcPts val="500"/>
              </a:spcBef>
              <a:spcAft>
                <a:spcPts val="0"/>
              </a:spcAft>
              <a:buClr>
                <a:schemeClr val="lt1"/>
              </a:buClr>
              <a:buSzPts val="2800"/>
              <a:buChar char="•"/>
              <a:defRPr sz="2800"/>
            </a:lvl2pPr>
            <a:lvl3pPr marL="1371600" lvl="2" indent="-381000" algn="l">
              <a:lnSpc>
                <a:spcPct val="90000"/>
              </a:lnSpc>
              <a:spcBef>
                <a:spcPts val="500"/>
              </a:spcBef>
              <a:spcAft>
                <a:spcPts val="0"/>
              </a:spcAft>
              <a:buClr>
                <a:schemeClr val="lt1"/>
              </a:buClr>
              <a:buSzPts val="2400"/>
              <a:buChar char="•"/>
              <a:defRPr sz="2400"/>
            </a:lvl3pPr>
            <a:lvl4pPr marL="1828800" lvl="3" indent="-355600" algn="l">
              <a:lnSpc>
                <a:spcPct val="90000"/>
              </a:lnSpc>
              <a:spcBef>
                <a:spcPts val="500"/>
              </a:spcBef>
              <a:spcAft>
                <a:spcPts val="0"/>
              </a:spcAft>
              <a:buClr>
                <a:schemeClr val="lt1"/>
              </a:buClr>
              <a:buSzPts val="2000"/>
              <a:buChar char="•"/>
              <a:defRPr sz="2000"/>
            </a:lvl4pPr>
            <a:lvl5pPr marL="2286000" lvl="4" indent="-355600" algn="l">
              <a:lnSpc>
                <a:spcPct val="90000"/>
              </a:lnSpc>
              <a:spcBef>
                <a:spcPts val="500"/>
              </a:spcBef>
              <a:spcAft>
                <a:spcPts val="0"/>
              </a:spcAft>
              <a:buClr>
                <a:schemeClr val="lt1"/>
              </a:buClr>
              <a:buSzPts val="2000"/>
              <a:buChar char="•"/>
              <a:defRPr sz="2000"/>
            </a:lvl5pPr>
            <a:lvl6pPr marL="2743200" lvl="5" indent="-355600" algn="l">
              <a:lnSpc>
                <a:spcPct val="90000"/>
              </a:lnSpc>
              <a:spcBef>
                <a:spcPts val="500"/>
              </a:spcBef>
              <a:spcAft>
                <a:spcPts val="0"/>
              </a:spcAft>
              <a:buClr>
                <a:schemeClr val="lt1"/>
              </a:buClr>
              <a:buSzPts val="2000"/>
              <a:buChar char="•"/>
              <a:defRPr sz="2000"/>
            </a:lvl6pPr>
            <a:lvl7pPr marL="3200400" lvl="6" indent="-355600" algn="l">
              <a:lnSpc>
                <a:spcPct val="90000"/>
              </a:lnSpc>
              <a:spcBef>
                <a:spcPts val="500"/>
              </a:spcBef>
              <a:spcAft>
                <a:spcPts val="0"/>
              </a:spcAft>
              <a:buClr>
                <a:schemeClr val="lt1"/>
              </a:buClr>
              <a:buSzPts val="2000"/>
              <a:buChar char="•"/>
              <a:defRPr sz="2000"/>
            </a:lvl7pPr>
            <a:lvl8pPr marL="3657600" lvl="7" indent="-355600" algn="l">
              <a:lnSpc>
                <a:spcPct val="90000"/>
              </a:lnSpc>
              <a:spcBef>
                <a:spcPts val="500"/>
              </a:spcBef>
              <a:spcAft>
                <a:spcPts val="0"/>
              </a:spcAft>
              <a:buClr>
                <a:schemeClr val="lt1"/>
              </a:buClr>
              <a:buSzPts val="2000"/>
              <a:buChar char="•"/>
              <a:defRPr sz="2000"/>
            </a:lvl8pPr>
            <a:lvl9pPr marL="4114800" lvl="8" indent="-355600" algn="l">
              <a:lnSpc>
                <a:spcPct val="90000"/>
              </a:lnSpc>
              <a:spcBef>
                <a:spcPts val="500"/>
              </a:spcBef>
              <a:spcAft>
                <a:spcPts val="0"/>
              </a:spcAft>
              <a:buClr>
                <a:schemeClr val="lt1"/>
              </a:buClr>
              <a:buSzPts val="2000"/>
              <a:buChar char="•"/>
              <a:defRPr sz="2000"/>
            </a:lvl9pPr>
          </a:lstStyle>
          <a:p>
            <a:endParaRPr/>
          </a:p>
        </p:txBody>
      </p:sp>
      <p:sp>
        <p:nvSpPr>
          <p:cNvPr id="116" name="Google Shape;116;p4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117" name="Google Shape;117;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9" name="Google Shape;119;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Заголовок раздела">
  <p:cSld name="1_Заголовок раздела">
    <p:bg>
      <p:bgPr>
        <a:solidFill>
          <a:schemeClr val="dk1"/>
        </a:solidFill>
        <a:effectLst/>
      </p:bgPr>
    </p:bg>
    <p:spTree>
      <p:nvGrpSpPr>
        <p:cNvPr id="1" name="Shape 22"/>
        <p:cNvGrpSpPr/>
        <p:nvPr/>
      </p:nvGrpSpPr>
      <p:grpSpPr>
        <a:xfrm>
          <a:off x="0" y="0"/>
          <a:ext cx="0" cy="0"/>
          <a:chOff x="0" y="0"/>
          <a:chExt cx="0" cy="0"/>
        </a:xfrm>
      </p:grpSpPr>
      <p:sp>
        <p:nvSpPr>
          <p:cNvPr id="23" name="Google Shape;23;p25"/>
          <p:cNvSpPr/>
          <p:nvPr/>
        </p:nvSpPr>
        <p:spPr>
          <a:xfrm>
            <a:off x="0" y="1178944"/>
            <a:ext cx="12191998" cy="4122264"/>
          </a:xfrm>
          <a:prstGeom prst="rect">
            <a:avLst/>
          </a:prstGeom>
          <a:solidFill>
            <a:srgbClr val="9238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 name="Google Shape;24;p25"/>
          <p:cNvPicPr preferRelativeResize="0"/>
          <p:nvPr/>
        </p:nvPicPr>
        <p:blipFill rotWithShape="1">
          <a:blip r:embed="rId2">
            <a:alphaModFix/>
          </a:blip>
          <a:srcRect/>
          <a:stretch/>
        </p:blipFill>
        <p:spPr>
          <a:xfrm>
            <a:off x="5187084" y="1178944"/>
            <a:ext cx="7004916" cy="4122264"/>
          </a:xfrm>
          <a:prstGeom prst="rect">
            <a:avLst/>
          </a:prstGeom>
          <a:noFill/>
          <a:ln>
            <a:noFill/>
          </a:ln>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120"/>
        <p:cNvGrpSpPr/>
        <p:nvPr/>
      </p:nvGrpSpPr>
      <p:grpSpPr>
        <a:xfrm>
          <a:off x="0" y="0"/>
          <a:ext cx="0" cy="0"/>
          <a:chOff x="0" y="0"/>
          <a:chExt cx="0" cy="0"/>
        </a:xfrm>
      </p:grpSpPr>
      <p:sp>
        <p:nvSpPr>
          <p:cNvPr id="121" name="Google Shape;121;p4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43"/>
          <p:cNvSpPr>
            <a:spLocks noGrp="1"/>
          </p:cNvSpPr>
          <p:nvPr>
            <p:ph type="pic" idx="2"/>
          </p:nvPr>
        </p:nvSpPr>
        <p:spPr>
          <a:xfrm>
            <a:off x="5183188" y="987425"/>
            <a:ext cx="6172200" cy="4873625"/>
          </a:xfrm>
          <a:prstGeom prst="rect">
            <a:avLst/>
          </a:prstGeom>
          <a:noFill/>
          <a:ln>
            <a:noFill/>
          </a:ln>
        </p:spPr>
      </p:sp>
      <p:sp>
        <p:nvSpPr>
          <p:cNvPr id="123" name="Google Shape;123;p4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124" name="Google Shape;124;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127"/>
        <p:cNvGrpSpPr/>
        <p:nvPr/>
      </p:nvGrpSpPr>
      <p:grpSpPr>
        <a:xfrm>
          <a:off x="0" y="0"/>
          <a:ext cx="0" cy="0"/>
          <a:chOff x="0" y="0"/>
          <a:chExt cx="0" cy="0"/>
        </a:xfrm>
      </p:grpSpPr>
      <p:sp>
        <p:nvSpPr>
          <p:cNvPr id="128" name="Google Shape;128;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9" name="Google Shape;129;p4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130" name="Google Shape;130;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VERTICAL_TITLE_AND_VERTICAL_TEXT">
    <p:spTree>
      <p:nvGrpSpPr>
        <p:cNvPr id="1" name="Shape 133"/>
        <p:cNvGrpSpPr/>
        <p:nvPr/>
      </p:nvGrpSpPr>
      <p:grpSpPr>
        <a:xfrm>
          <a:off x="0" y="0"/>
          <a:ext cx="0" cy="0"/>
          <a:chOff x="0" y="0"/>
          <a:chExt cx="0" cy="0"/>
        </a:xfrm>
      </p:grpSpPr>
      <p:sp>
        <p:nvSpPr>
          <p:cNvPr id="134" name="Google Shape;134;p4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4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136" name="Google Shape;136;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2_Титульный слайд">
  <p:cSld name="2_Титульный слайд">
    <p:spTree>
      <p:nvGrpSpPr>
        <p:cNvPr id="1" name="Shape 139"/>
        <p:cNvGrpSpPr/>
        <p:nvPr/>
      </p:nvGrpSpPr>
      <p:grpSpPr>
        <a:xfrm>
          <a:off x="0" y="0"/>
          <a:ext cx="0" cy="0"/>
          <a:chOff x="0" y="0"/>
          <a:chExt cx="0" cy="0"/>
        </a:xfrm>
      </p:grpSpPr>
      <p:pic>
        <p:nvPicPr>
          <p:cNvPr id="140" name="Google Shape;140;p46"/>
          <p:cNvPicPr preferRelativeResize="0"/>
          <p:nvPr/>
        </p:nvPicPr>
        <p:blipFill rotWithShape="1">
          <a:blip r:embed="rId2">
            <a:alphaModFix/>
          </a:blip>
          <a:srcRect l="19494" t="23533" r="12679"/>
          <a:stretch/>
        </p:blipFill>
        <p:spPr>
          <a:xfrm>
            <a:off x="1" y="0"/>
            <a:ext cx="8204200" cy="6857999"/>
          </a:xfrm>
          <a:prstGeom prst="rect">
            <a:avLst/>
          </a:prstGeom>
          <a:noFill/>
          <a:ln>
            <a:noFill/>
          </a:ln>
        </p:spPr>
      </p:pic>
      <p:sp>
        <p:nvSpPr>
          <p:cNvPr id="141" name="Google Shape;141;p46"/>
          <p:cNvSpPr/>
          <p:nvPr/>
        </p:nvSpPr>
        <p:spPr>
          <a:xfrm>
            <a:off x="1086929" y="3685064"/>
            <a:ext cx="7117272" cy="251571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2" name="Google Shape;142;p46"/>
          <p:cNvSpPr/>
          <p:nvPr/>
        </p:nvSpPr>
        <p:spPr>
          <a:xfrm>
            <a:off x="1168400" y="3746500"/>
            <a:ext cx="11023600" cy="2387600"/>
          </a:xfrm>
          <a:prstGeom prst="rect">
            <a:avLst/>
          </a:prstGeom>
          <a:solidFill>
            <a:srgbClr val="9238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 name="Рисунок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04201" y="-103312"/>
            <a:ext cx="3369739" cy="1819513"/>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5_Заголовок раздела">
  <p:cSld name="5_Заголовок раздела">
    <p:bg>
      <p:bgPr>
        <a:solidFill>
          <a:schemeClr val="dk1"/>
        </a:solidFill>
        <a:effectLst/>
      </p:bgPr>
    </p:bg>
    <p:spTree>
      <p:nvGrpSpPr>
        <p:cNvPr id="1" name="Shape 144"/>
        <p:cNvGrpSpPr/>
        <p:nvPr/>
      </p:nvGrpSpPr>
      <p:grpSpPr>
        <a:xfrm>
          <a:off x="0" y="0"/>
          <a:ext cx="0" cy="0"/>
          <a:chOff x="0" y="0"/>
          <a:chExt cx="0" cy="0"/>
        </a:xfrm>
      </p:grpSpPr>
      <p:sp>
        <p:nvSpPr>
          <p:cNvPr id="145" name="Google Shape;145;p47"/>
          <p:cNvSpPr/>
          <p:nvPr/>
        </p:nvSpPr>
        <p:spPr>
          <a:xfrm>
            <a:off x="0" y="1178944"/>
            <a:ext cx="12191998" cy="4122264"/>
          </a:xfrm>
          <a:prstGeom prst="rect">
            <a:avLst/>
          </a:prstGeom>
          <a:solidFill>
            <a:srgbClr val="9238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6" name="Google Shape;146;p47"/>
          <p:cNvPicPr preferRelativeResize="0"/>
          <p:nvPr/>
        </p:nvPicPr>
        <p:blipFill rotWithShape="1">
          <a:blip r:embed="rId2">
            <a:alphaModFix/>
          </a:blip>
          <a:srcRect/>
          <a:stretch/>
        </p:blipFill>
        <p:spPr>
          <a:xfrm>
            <a:off x="5187084" y="1178944"/>
            <a:ext cx="7004916" cy="4122264"/>
          </a:xfrm>
          <a:prstGeom prst="rect">
            <a:avLst/>
          </a:prstGeom>
          <a:noFill/>
          <a:ln>
            <a:noFill/>
          </a:ln>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2_Заголовок раздела">
  <p:cSld name="2_Заголовок раздела">
    <p:bg>
      <p:bgPr>
        <a:solidFill>
          <a:schemeClr val="dk1"/>
        </a:solidFill>
        <a:effectLst/>
      </p:bgPr>
    </p:bg>
    <p:spTree>
      <p:nvGrpSpPr>
        <p:cNvPr id="1" name="Shape 148"/>
        <p:cNvGrpSpPr/>
        <p:nvPr/>
      </p:nvGrpSpPr>
      <p:grpSpPr>
        <a:xfrm>
          <a:off x="0" y="0"/>
          <a:ext cx="0" cy="0"/>
          <a:chOff x="0" y="0"/>
          <a:chExt cx="0" cy="0"/>
        </a:xfrm>
      </p:grpSpPr>
      <p:sp>
        <p:nvSpPr>
          <p:cNvPr id="149" name="Google Shape;149;p48"/>
          <p:cNvSpPr/>
          <p:nvPr/>
        </p:nvSpPr>
        <p:spPr>
          <a:xfrm>
            <a:off x="0" y="1178944"/>
            <a:ext cx="12191998" cy="4122264"/>
          </a:xfrm>
          <a:prstGeom prst="rect">
            <a:avLst/>
          </a:prstGeom>
          <a:solidFill>
            <a:srgbClr val="D3B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0" name="Google Shape;150;p48"/>
          <p:cNvPicPr preferRelativeResize="0"/>
          <p:nvPr/>
        </p:nvPicPr>
        <p:blipFill rotWithShape="1">
          <a:blip r:embed="rId2">
            <a:alphaModFix/>
          </a:blip>
          <a:srcRect/>
          <a:stretch/>
        </p:blipFill>
        <p:spPr>
          <a:xfrm>
            <a:off x="5945908" y="1178944"/>
            <a:ext cx="6246089" cy="4122264"/>
          </a:xfrm>
          <a:prstGeom prst="rect">
            <a:avLst/>
          </a:prstGeom>
          <a:noFill/>
          <a:ln>
            <a:noFill/>
          </a:ln>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6_Заголовок раздела">
  <p:cSld name="6_Заголовок раздела">
    <p:bg>
      <p:bgPr>
        <a:solidFill>
          <a:schemeClr val="dk1"/>
        </a:solidFill>
        <a:effectLst/>
      </p:bgPr>
    </p:bg>
    <p:spTree>
      <p:nvGrpSpPr>
        <p:cNvPr id="1" name="Shape 152"/>
        <p:cNvGrpSpPr/>
        <p:nvPr/>
      </p:nvGrpSpPr>
      <p:grpSpPr>
        <a:xfrm>
          <a:off x="0" y="0"/>
          <a:ext cx="0" cy="0"/>
          <a:chOff x="0" y="0"/>
          <a:chExt cx="0" cy="0"/>
        </a:xfrm>
      </p:grpSpPr>
      <p:sp>
        <p:nvSpPr>
          <p:cNvPr id="153" name="Google Shape;153;p49"/>
          <p:cNvSpPr/>
          <p:nvPr/>
        </p:nvSpPr>
        <p:spPr>
          <a:xfrm>
            <a:off x="0" y="1178944"/>
            <a:ext cx="12191998" cy="4122264"/>
          </a:xfrm>
          <a:prstGeom prst="rect">
            <a:avLst/>
          </a:prstGeom>
          <a:solidFill>
            <a:srgbClr val="D3B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4" name="Google Shape;154;p49"/>
          <p:cNvPicPr preferRelativeResize="0"/>
          <p:nvPr/>
        </p:nvPicPr>
        <p:blipFill rotWithShape="1">
          <a:blip r:embed="rId2">
            <a:alphaModFix/>
          </a:blip>
          <a:srcRect/>
          <a:stretch/>
        </p:blipFill>
        <p:spPr>
          <a:xfrm>
            <a:off x="5945908" y="1178944"/>
            <a:ext cx="6246089" cy="4122264"/>
          </a:xfrm>
          <a:prstGeom prst="rect">
            <a:avLst/>
          </a:prstGeom>
          <a:noFill/>
          <a:ln>
            <a:noFill/>
          </a:ln>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3_Заголовок раздела">
  <p:cSld name="3_Заголовок раздела">
    <p:bg>
      <p:bgPr>
        <a:solidFill>
          <a:schemeClr val="dk1"/>
        </a:solidFill>
        <a:effectLst/>
      </p:bgPr>
    </p:bg>
    <p:spTree>
      <p:nvGrpSpPr>
        <p:cNvPr id="1" name="Shape 156"/>
        <p:cNvGrpSpPr/>
        <p:nvPr/>
      </p:nvGrpSpPr>
      <p:grpSpPr>
        <a:xfrm>
          <a:off x="0" y="0"/>
          <a:ext cx="0" cy="0"/>
          <a:chOff x="0" y="0"/>
          <a:chExt cx="0" cy="0"/>
        </a:xfrm>
      </p:grpSpPr>
      <p:sp>
        <p:nvSpPr>
          <p:cNvPr id="157" name="Google Shape;157;p50"/>
          <p:cNvSpPr/>
          <p:nvPr/>
        </p:nvSpPr>
        <p:spPr>
          <a:xfrm>
            <a:off x="0" y="1178944"/>
            <a:ext cx="12191998" cy="4122264"/>
          </a:xfrm>
          <a:prstGeom prst="rect">
            <a:avLst/>
          </a:prstGeom>
          <a:solidFill>
            <a:srgbClr val="8DA9D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8" name="Google Shape;158;p50"/>
          <p:cNvPicPr preferRelativeResize="0"/>
          <p:nvPr/>
        </p:nvPicPr>
        <p:blipFill rotWithShape="1">
          <a:blip r:embed="rId2">
            <a:alphaModFix/>
          </a:blip>
          <a:srcRect/>
          <a:stretch/>
        </p:blipFill>
        <p:spPr>
          <a:xfrm>
            <a:off x="6008602" y="1178944"/>
            <a:ext cx="6183396" cy="4122264"/>
          </a:xfrm>
          <a:prstGeom prst="rect">
            <a:avLst/>
          </a:prstGeom>
          <a:noFill/>
          <a:ln>
            <a:noFill/>
          </a:ln>
        </p:spPr>
      </p:pic>
      <p:pic>
        <p:nvPicPr>
          <p:cNvPr id="6" name="Рисунок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7_Заголовок раздела">
  <p:cSld name="7_Заголовок раздела">
    <p:bg>
      <p:bgPr>
        <a:solidFill>
          <a:schemeClr val="dk1"/>
        </a:solidFill>
        <a:effectLst/>
      </p:bgPr>
    </p:bg>
    <p:spTree>
      <p:nvGrpSpPr>
        <p:cNvPr id="1" name="Shape 160"/>
        <p:cNvGrpSpPr/>
        <p:nvPr/>
      </p:nvGrpSpPr>
      <p:grpSpPr>
        <a:xfrm>
          <a:off x="0" y="0"/>
          <a:ext cx="0" cy="0"/>
          <a:chOff x="0" y="0"/>
          <a:chExt cx="0" cy="0"/>
        </a:xfrm>
      </p:grpSpPr>
      <p:sp>
        <p:nvSpPr>
          <p:cNvPr id="161" name="Google Shape;161;p51"/>
          <p:cNvSpPr/>
          <p:nvPr/>
        </p:nvSpPr>
        <p:spPr>
          <a:xfrm>
            <a:off x="0" y="1178944"/>
            <a:ext cx="12191998" cy="4122264"/>
          </a:xfrm>
          <a:prstGeom prst="rect">
            <a:avLst/>
          </a:prstGeom>
          <a:solidFill>
            <a:srgbClr val="8DA9D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62" name="Google Shape;162;p51"/>
          <p:cNvGrpSpPr/>
          <p:nvPr/>
        </p:nvGrpSpPr>
        <p:grpSpPr>
          <a:xfrm>
            <a:off x="9143115" y="0"/>
            <a:ext cx="2527884" cy="1474000"/>
            <a:chOff x="9225933" y="44624"/>
            <a:chExt cx="2527884" cy="1474000"/>
          </a:xfrm>
        </p:grpSpPr>
        <p:cxnSp>
          <p:nvCxnSpPr>
            <p:cNvPr id="163" name="Google Shape;163;p51"/>
            <p:cNvCxnSpPr/>
            <p:nvPr/>
          </p:nvCxnSpPr>
          <p:spPr>
            <a:xfrm rot="10800000" flipH="1">
              <a:off x="9225933"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4" name="Google Shape;164;p51"/>
            <p:cNvCxnSpPr/>
            <p:nvPr/>
          </p:nvCxnSpPr>
          <p:spPr>
            <a:xfrm rot="10800000" flipH="1">
              <a:off x="9340501"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5" name="Google Shape;165;p51"/>
            <p:cNvCxnSpPr/>
            <p:nvPr/>
          </p:nvCxnSpPr>
          <p:spPr>
            <a:xfrm rot="10800000" flipH="1">
              <a:off x="9447708"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6" name="Google Shape;166;p51"/>
            <p:cNvCxnSpPr/>
            <p:nvPr/>
          </p:nvCxnSpPr>
          <p:spPr>
            <a:xfrm rot="10800000" flipH="1">
              <a:off x="9562276"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7" name="Google Shape;167;p51"/>
            <p:cNvCxnSpPr/>
            <p:nvPr/>
          </p:nvCxnSpPr>
          <p:spPr>
            <a:xfrm rot="10800000" flipH="1">
              <a:off x="9677537"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8" name="Google Shape;168;p51"/>
            <p:cNvCxnSpPr/>
            <p:nvPr/>
          </p:nvCxnSpPr>
          <p:spPr>
            <a:xfrm rot="10800000" flipH="1">
              <a:off x="9792105"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69" name="Google Shape;169;p51"/>
            <p:cNvCxnSpPr/>
            <p:nvPr/>
          </p:nvCxnSpPr>
          <p:spPr>
            <a:xfrm rot="10800000" flipH="1">
              <a:off x="9899312"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0" name="Google Shape;170;p51"/>
            <p:cNvCxnSpPr/>
            <p:nvPr/>
          </p:nvCxnSpPr>
          <p:spPr>
            <a:xfrm rot="10800000" flipH="1">
              <a:off x="10013880"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1" name="Google Shape;171;p51"/>
            <p:cNvCxnSpPr/>
            <p:nvPr/>
          </p:nvCxnSpPr>
          <p:spPr>
            <a:xfrm rot="10800000" flipH="1">
              <a:off x="10132589"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2" name="Google Shape;172;p51"/>
            <p:cNvCxnSpPr/>
            <p:nvPr/>
          </p:nvCxnSpPr>
          <p:spPr>
            <a:xfrm rot="10800000" flipH="1">
              <a:off x="10247157"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3" name="Google Shape;173;p51"/>
            <p:cNvCxnSpPr/>
            <p:nvPr/>
          </p:nvCxnSpPr>
          <p:spPr>
            <a:xfrm rot="10800000" flipH="1">
              <a:off x="10354364"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4" name="Google Shape;174;p51"/>
            <p:cNvCxnSpPr/>
            <p:nvPr/>
          </p:nvCxnSpPr>
          <p:spPr>
            <a:xfrm rot="10800000" flipH="1">
              <a:off x="10468932"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5" name="Google Shape;175;p51"/>
            <p:cNvCxnSpPr/>
            <p:nvPr/>
          </p:nvCxnSpPr>
          <p:spPr>
            <a:xfrm rot="10800000" flipH="1">
              <a:off x="10584193"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6" name="Google Shape;176;p51"/>
            <p:cNvCxnSpPr/>
            <p:nvPr/>
          </p:nvCxnSpPr>
          <p:spPr>
            <a:xfrm rot="10800000" flipH="1">
              <a:off x="10698761"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7" name="Google Shape;177;p51"/>
            <p:cNvCxnSpPr/>
            <p:nvPr/>
          </p:nvCxnSpPr>
          <p:spPr>
            <a:xfrm rot="10800000" flipH="1">
              <a:off x="10805968"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cxnSp>
          <p:nvCxnSpPr>
            <p:cNvPr id="178" name="Google Shape;178;p51"/>
            <p:cNvCxnSpPr/>
            <p:nvPr/>
          </p:nvCxnSpPr>
          <p:spPr>
            <a:xfrm rot="10800000" flipH="1">
              <a:off x="10920536" y="44624"/>
              <a:ext cx="833281" cy="1474000"/>
            </a:xfrm>
            <a:prstGeom prst="straightConnector1">
              <a:avLst/>
            </a:prstGeom>
            <a:noFill/>
            <a:ln w="12700" cap="flat" cmpd="sng">
              <a:solidFill>
                <a:schemeClr val="dk1">
                  <a:alpha val="29803"/>
                </a:schemeClr>
              </a:solidFill>
              <a:prstDash val="solid"/>
              <a:miter lim="800000"/>
              <a:headEnd type="none" w="sm" len="sm"/>
              <a:tailEnd type="none" w="sm" len="sm"/>
            </a:ln>
          </p:spPr>
        </p:cxnSp>
      </p:grpSp>
      <p:pic>
        <p:nvPicPr>
          <p:cNvPr id="179" name="Google Shape;179;p51"/>
          <p:cNvPicPr preferRelativeResize="0"/>
          <p:nvPr/>
        </p:nvPicPr>
        <p:blipFill rotWithShape="1">
          <a:blip r:embed="rId2">
            <a:alphaModFix/>
          </a:blip>
          <a:srcRect/>
          <a:stretch/>
        </p:blipFill>
        <p:spPr>
          <a:xfrm>
            <a:off x="6008602" y="1178944"/>
            <a:ext cx="6183396" cy="4122264"/>
          </a:xfrm>
          <a:prstGeom prst="rect">
            <a:avLst/>
          </a:prstGeom>
          <a:noFill/>
          <a:ln>
            <a:noFill/>
          </a:ln>
        </p:spPr>
      </p:pic>
      <p:pic>
        <p:nvPicPr>
          <p:cNvPr id="23" name="Рисунок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7656" y="-194733"/>
            <a:ext cx="2947890" cy="1591733"/>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_Заголовок + ненумер. список">
  <p:cSld name="1_Заголовок + ненумер. список">
    <p:spTree>
      <p:nvGrpSpPr>
        <p:cNvPr id="1" name="Shape 223"/>
        <p:cNvGrpSpPr/>
        <p:nvPr/>
      </p:nvGrpSpPr>
      <p:grpSpPr>
        <a:xfrm>
          <a:off x="0" y="0"/>
          <a:ext cx="0" cy="0"/>
          <a:chOff x="0" y="0"/>
          <a:chExt cx="0" cy="0"/>
        </a:xfrm>
      </p:grpSpPr>
      <p:sp>
        <p:nvSpPr>
          <p:cNvPr id="224" name="Google Shape;224;p54"/>
          <p:cNvSpPr txBox="1">
            <a:spLocks noGrp="1"/>
          </p:cNvSpPr>
          <p:nvPr>
            <p:ph type="body" idx="1"/>
          </p:nvPr>
        </p:nvSpPr>
        <p:spPr>
          <a:xfrm>
            <a:off x="165735" y="1188720"/>
            <a:ext cx="6086475" cy="5486399"/>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FEFEFE"/>
              </a:buClr>
              <a:buSzPts val="2000"/>
              <a:buChar char="•"/>
              <a:defRPr sz="2000">
                <a:solidFill>
                  <a:srgbClr val="FEFEFE"/>
                </a:solidFill>
                <a:latin typeface="Open Sans Light"/>
                <a:ea typeface="Open Sans Light"/>
                <a:cs typeface="Open Sans Light"/>
                <a:sym typeface="Open Sans Light"/>
              </a:defRPr>
            </a:lvl1pPr>
            <a:lvl2pPr marL="914400" lvl="1" indent="-342900" algn="l">
              <a:lnSpc>
                <a:spcPct val="90000"/>
              </a:lnSpc>
              <a:spcBef>
                <a:spcPts val="500"/>
              </a:spcBef>
              <a:spcAft>
                <a:spcPts val="0"/>
              </a:spcAft>
              <a:buClr>
                <a:srgbClr val="FEFEFE"/>
              </a:buClr>
              <a:buSzPts val="1800"/>
              <a:buChar char="•"/>
              <a:defRPr sz="1800">
                <a:solidFill>
                  <a:srgbClr val="FEFEFE"/>
                </a:solidFill>
                <a:latin typeface="Open Sans Light"/>
                <a:ea typeface="Open Sans Light"/>
                <a:cs typeface="Open Sans Light"/>
                <a:sym typeface="Open Sans Light"/>
              </a:defRPr>
            </a:lvl2pPr>
            <a:lvl3pPr marL="1371600" lvl="2" indent="-330200" algn="l">
              <a:lnSpc>
                <a:spcPct val="90000"/>
              </a:lnSpc>
              <a:spcBef>
                <a:spcPts val="500"/>
              </a:spcBef>
              <a:spcAft>
                <a:spcPts val="0"/>
              </a:spcAft>
              <a:buClr>
                <a:srgbClr val="FEFEFE"/>
              </a:buClr>
              <a:buSzPts val="1600"/>
              <a:buChar char="•"/>
              <a:defRPr sz="1600">
                <a:solidFill>
                  <a:srgbClr val="FEFEFE"/>
                </a:solidFill>
                <a:latin typeface="Open Sans Light"/>
                <a:ea typeface="Open Sans Light"/>
                <a:cs typeface="Open Sans Light"/>
                <a:sym typeface="Open Sans Light"/>
              </a:defRPr>
            </a:lvl3pPr>
            <a:lvl4pPr marL="1828800" lvl="3" indent="-317500" algn="l">
              <a:lnSpc>
                <a:spcPct val="90000"/>
              </a:lnSpc>
              <a:spcBef>
                <a:spcPts val="500"/>
              </a:spcBef>
              <a:spcAft>
                <a:spcPts val="0"/>
              </a:spcAft>
              <a:buClr>
                <a:srgbClr val="FEFEFE"/>
              </a:buClr>
              <a:buSzPts val="1400"/>
              <a:buChar char="•"/>
              <a:defRPr sz="1400">
                <a:solidFill>
                  <a:srgbClr val="FEFEFE"/>
                </a:solidFill>
                <a:latin typeface="Open Sans Light"/>
                <a:ea typeface="Open Sans Light"/>
                <a:cs typeface="Open Sans Light"/>
                <a:sym typeface="Open Sans Light"/>
              </a:defRPr>
            </a:lvl4pPr>
            <a:lvl5pPr marL="2286000" lvl="4" indent="-317500" algn="l">
              <a:lnSpc>
                <a:spcPct val="90000"/>
              </a:lnSpc>
              <a:spcBef>
                <a:spcPts val="500"/>
              </a:spcBef>
              <a:spcAft>
                <a:spcPts val="0"/>
              </a:spcAft>
              <a:buClr>
                <a:srgbClr val="FEFEFE"/>
              </a:buClr>
              <a:buSzPts val="1400"/>
              <a:buChar char="•"/>
              <a:defRPr sz="1400">
                <a:solidFill>
                  <a:srgbClr val="FEFEFE"/>
                </a:solidFill>
                <a:latin typeface="Open Sans Light"/>
                <a:ea typeface="Open Sans Light"/>
                <a:cs typeface="Open Sans Light"/>
                <a:sym typeface="Open Sans Light"/>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25" name="Google Shape;225;p54"/>
          <p:cNvSpPr txBox="1">
            <a:spLocks noGrp="1"/>
          </p:cNvSpPr>
          <p:nvPr>
            <p:ph type="body" idx="2"/>
          </p:nvPr>
        </p:nvSpPr>
        <p:spPr>
          <a:xfrm>
            <a:off x="6426329" y="1183006"/>
            <a:ext cx="5580886" cy="5492114"/>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rgbClr val="FEFEFE"/>
              </a:buClr>
              <a:buSzPts val="2000"/>
              <a:buChar char="•"/>
              <a:defRPr sz="2000">
                <a:solidFill>
                  <a:srgbClr val="FEFEFE"/>
                </a:solidFill>
                <a:latin typeface="Open Sans Light"/>
                <a:ea typeface="Open Sans Light"/>
                <a:cs typeface="Open Sans Light"/>
                <a:sym typeface="Open Sans Light"/>
              </a:defRPr>
            </a:lvl1pPr>
            <a:lvl2pPr marL="914400" lvl="1" indent="-342900" algn="l">
              <a:lnSpc>
                <a:spcPct val="90000"/>
              </a:lnSpc>
              <a:spcBef>
                <a:spcPts val="500"/>
              </a:spcBef>
              <a:spcAft>
                <a:spcPts val="0"/>
              </a:spcAft>
              <a:buClr>
                <a:srgbClr val="FEFEFE"/>
              </a:buClr>
              <a:buSzPts val="1800"/>
              <a:buChar char="•"/>
              <a:defRPr sz="1800">
                <a:solidFill>
                  <a:srgbClr val="FEFEFE"/>
                </a:solidFill>
                <a:latin typeface="Open Sans Light"/>
                <a:ea typeface="Open Sans Light"/>
                <a:cs typeface="Open Sans Light"/>
                <a:sym typeface="Open Sans Light"/>
              </a:defRPr>
            </a:lvl2pPr>
            <a:lvl3pPr marL="1371600" lvl="2" indent="-330200" algn="l">
              <a:lnSpc>
                <a:spcPct val="90000"/>
              </a:lnSpc>
              <a:spcBef>
                <a:spcPts val="500"/>
              </a:spcBef>
              <a:spcAft>
                <a:spcPts val="0"/>
              </a:spcAft>
              <a:buClr>
                <a:srgbClr val="FEFEFE"/>
              </a:buClr>
              <a:buSzPts val="1600"/>
              <a:buChar char="•"/>
              <a:defRPr sz="1600">
                <a:solidFill>
                  <a:srgbClr val="FEFEFE"/>
                </a:solidFill>
                <a:latin typeface="Open Sans Light"/>
                <a:ea typeface="Open Sans Light"/>
                <a:cs typeface="Open Sans Light"/>
                <a:sym typeface="Open Sans Light"/>
              </a:defRPr>
            </a:lvl3pPr>
            <a:lvl4pPr marL="1828800" lvl="3" indent="-317500" algn="l">
              <a:lnSpc>
                <a:spcPct val="90000"/>
              </a:lnSpc>
              <a:spcBef>
                <a:spcPts val="500"/>
              </a:spcBef>
              <a:spcAft>
                <a:spcPts val="0"/>
              </a:spcAft>
              <a:buClr>
                <a:srgbClr val="FEFEFE"/>
              </a:buClr>
              <a:buSzPts val="1400"/>
              <a:buChar char="•"/>
              <a:defRPr sz="1400">
                <a:solidFill>
                  <a:srgbClr val="FEFEFE"/>
                </a:solidFill>
                <a:latin typeface="Open Sans Light"/>
                <a:ea typeface="Open Sans Light"/>
                <a:cs typeface="Open Sans Light"/>
                <a:sym typeface="Open Sans Light"/>
              </a:defRPr>
            </a:lvl4pPr>
            <a:lvl5pPr marL="2286000" lvl="4" indent="-317500" algn="l">
              <a:lnSpc>
                <a:spcPct val="90000"/>
              </a:lnSpc>
              <a:spcBef>
                <a:spcPts val="500"/>
              </a:spcBef>
              <a:spcAft>
                <a:spcPts val="0"/>
              </a:spcAft>
              <a:buClr>
                <a:srgbClr val="FEFEFE"/>
              </a:buClr>
              <a:buSzPts val="1400"/>
              <a:buChar char="•"/>
              <a:defRPr sz="1400">
                <a:solidFill>
                  <a:srgbClr val="FEFEFE"/>
                </a:solidFill>
                <a:latin typeface="Open Sans Light"/>
                <a:ea typeface="Open Sans Light"/>
                <a:cs typeface="Open Sans Light"/>
                <a:sym typeface="Open Sans Light"/>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26" name="Google Shape;226;p54"/>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Заголовок + текст">
  <p:cSld name="Заголовок + текст">
    <p:spTree>
      <p:nvGrpSpPr>
        <p:cNvPr id="1" name="Shape 26"/>
        <p:cNvGrpSpPr/>
        <p:nvPr/>
      </p:nvGrpSpPr>
      <p:grpSpPr>
        <a:xfrm>
          <a:off x="0" y="0"/>
          <a:ext cx="0" cy="0"/>
          <a:chOff x="0" y="0"/>
          <a:chExt cx="0" cy="0"/>
        </a:xfrm>
      </p:grpSpPr>
      <p:sp>
        <p:nvSpPr>
          <p:cNvPr id="27" name="Google Shape;27;p26"/>
          <p:cNvSpPr txBox="1">
            <a:spLocks noGrp="1"/>
          </p:cNvSpPr>
          <p:nvPr>
            <p:ph type="body" idx="1"/>
          </p:nvPr>
        </p:nvSpPr>
        <p:spPr>
          <a:xfrm>
            <a:off x="171450" y="1165860"/>
            <a:ext cx="11852910" cy="551497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600"/>
              </a:spcBef>
              <a:spcAft>
                <a:spcPts val="0"/>
              </a:spcAft>
              <a:buClr>
                <a:srgbClr val="FEFEFE"/>
              </a:buClr>
              <a:buSzPts val="1600"/>
              <a:buNone/>
              <a:defRPr sz="1600">
                <a:solidFill>
                  <a:srgbClr val="FEFEFE"/>
                </a:solidFill>
                <a:latin typeface="Open Sans"/>
                <a:ea typeface="Open Sans"/>
                <a:cs typeface="Open Sans"/>
                <a:sym typeface="Open Sans"/>
              </a:defRPr>
            </a:lvl1pPr>
            <a:lvl2pPr marL="914400" lvl="1" indent="-228600" algn="l">
              <a:lnSpc>
                <a:spcPct val="100000"/>
              </a:lnSpc>
              <a:spcBef>
                <a:spcPts val="600"/>
              </a:spcBef>
              <a:spcAft>
                <a:spcPts val="0"/>
              </a:spcAft>
              <a:buClr>
                <a:srgbClr val="FEFEFE"/>
              </a:buClr>
              <a:buSzPts val="1400"/>
              <a:buNone/>
              <a:defRPr sz="1400">
                <a:solidFill>
                  <a:srgbClr val="FEFEFE"/>
                </a:solidFill>
                <a:latin typeface="Open Sans"/>
                <a:ea typeface="Open Sans"/>
                <a:cs typeface="Open Sans"/>
                <a:sym typeface="Open Sans"/>
              </a:defRPr>
            </a:lvl2pPr>
            <a:lvl3pPr marL="1371600" lvl="2" indent="-228600" algn="l">
              <a:lnSpc>
                <a:spcPct val="100000"/>
              </a:lnSpc>
              <a:spcBef>
                <a:spcPts val="600"/>
              </a:spcBef>
              <a:spcAft>
                <a:spcPts val="0"/>
              </a:spcAft>
              <a:buClr>
                <a:srgbClr val="FEFEFE"/>
              </a:buClr>
              <a:buSzPts val="1200"/>
              <a:buNone/>
              <a:defRPr sz="1200">
                <a:solidFill>
                  <a:srgbClr val="FEFEFE"/>
                </a:solidFill>
                <a:latin typeface="Open Sans"/>
                <a:ea typeface="Open Sans"/>
                <a:cs typeface="Open Sans"/>
                <a:sym typeface="Open Sans"/>
              </a:defRPr>
            </a:lvl3pPr>
            <a:lvl4pPr marL="1828800" lvl="3" indent="-228600" algn="l">
              <a:lnSpc>
                <a:spcPct val="100000"/>
              </a:lnSpc>
              <a:spcBef>
                <a:spcPts val="600"/>
              </a:spcBef>
              <a:spcAft>
                <a:spcPts val="0"/>
              </a:spcAft>
              <a:buClr>
                <a:srgbClr val="FEFEFE"/>
              </a:buClr>
              <a:buSzPts val="1100"/>
              <a:buNone/>
              <a:defRPr sz="1100">
                <a:solidFill>
                  <a:srgbClr val="FEFEFE"/>
                </a:solidFill>
                <a:latin typeface="Open Sans"/>
                <a:ea typeface="Open Sans"/>
                <a:cs typeface="Open Sans"/>
                <a:sym typeface="Open Sans"/>
              </a:defRPr>
            </a:lvl4pPr>
            <a:lvl5pPr marL="2286000" lvl="4" indent="-228600" algn="l">
              <a:lnSpc>
                <a:spcPct val="100000"/>
              </a:lnSpc>
              <a:spcBef>
                <a:spcPts val="600"/>
              </a:spcBef>
              <a:spcAft>
                <a:spcPts val="0"/>
              </a:spcAft>
              <a:buClr>
                <a:srgbClr val="FEFEFE"/>
              </a:buClr>
              <a:buSzPts val="1100"/>
              <a:buNone/>
              <a:defRPr sz="1100">
                <a:solidFill>
                  <a:srgbClr val="FEFEFE"/>
                </a:solidFill>
                <a:latin typeface="Open Sans"/>
                <a:ea typeface="Open Sans"/>
                <a:cs typeface="Open Sans"/>
                <a:sym typeface="Open Sans"/>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8" name="Google Shape;28;p26"/>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Заголовок + нумерованный список">
  <p:cSld name="Заголовок + нумерованный список">
    <p:spTree>
      <p:nvGrpSpPr>
        <p:cNvPr id="1" name="Shape 227"/>
        <p:cNvGrpSpPr/>
        <p:nvPr/>
      </p:nvGrpSpPr>
      <p:grpSpPr>
        <a:xfrm>
          <a:off x="0" y="0"/>
          <a:ext cx="0" cy="0"/>
          <a:chOff x="0" y="0"/>
          <a:chExt cx="0" cy="0"/>
        </a:xfrm>
      </p:grpSpPr>
      <p:sp>
        <p:nvSpPr>
          <p:cNvPr id="228" name="Google Shape;228;p55"/>
          <p:cNvSpPr txBox="1">
            <a:spLocks noGrp="1"/>
          </p:cNvSpPr>
          <p:nvPr>
            <p:ph type="body" idx="1"/>
          </p:nvPr>
        </p:nvSpPr>
        <p:spPr>
          <a:xfrm>
            <a:off x="165735" y="1148715"/>
            <a:ext cx="11835765" cy="54864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1000"/>
              </a:spcBef>
              <a:spcAft>
                <a:spcPts val="0"/>
              </a:spcAft>
              <a:buClr>
                <a:srgbClr val="FEFEFE"/>
              </a:buClr>
              <a:buSzPts val="2000"/>
              <a:buFont typeface="Calibri"/>
              <a:buAutoNum type="arabicPeriod"/>
              <a:defRPr sz="2000">
                <a:solidFill>
                  <a:srgbClr val="FEFEFE"/>
                </a:solidFill>
                <a:latin typeface="Open Sans"/>
                <a:ea typeface="Open Sans"/>
                <a:cs typeface="Open Sans"/>
                <a:sym typeface="Open Sans"/>
              </a:defRPr>
            </a:lvl1pPr>
            <a:lvl2pPr marL="914400" lvl="1" indent="-342900" algn="l">
              <a:lnSpc>
                <a:spcPct val="100000"/>
              </a:lnSpc>
              <a:spcBef>
                <a:spcPts val="500"/>
              </a:spcBef>
              <a:spcAft>
                <a:spcPts val="0"/>
              </a:spcAft>
              <a:buClr>
                <a:srgbClr val="FEFEFE"/>
              </a:buClr>
              <a:buSzPts val="1800"/>
              <a:buFont typeface="Calibri"/>
              <a:buAutoNum type="arabicPeriod"/>
              <a:defRPr sz="1800">
                <a:solidFill>
                  <a:srgbClr val="FEFEFE"/>
                </a:solidFill>
                <a:latin typeface="Open Sans"/>
                <a:ea typeface="Open Sans"/>
                <a:cs typeface="Open Sans"/>
                <a:sym typeface="Open Sans"/>
              </a:defRPr>
            </a:lvl2pPr>
            <a:lvl3pPr marL="1371600" lvl="2" indent="-330200" algn="l">
              <a:lnSpc>
                <a:spcPct val="100000"/>
              </a:lnSpc>
              <a:spcBef>
                <a:spcPts val="500"/>
              </a:spcBef>
              <a:spcAft>
                <a:spcPts val="0"/>
              </a:spcAft>
              <a:buClr>
                <a:srgbClr val="FEFEFE"/>
              </a:buClr>
              <a:buSzPts val="1600"/>
              <a:buFont typeface="Calibri"/>
              <a:buAutoNum type="arabicPeriod"/>
              <a:defRPr sz="1600">
                <a:solidFill>
                  <a:srgbClr val="FEFEFE"/>
                </a:solidFill>
                <a:latin typeface="Open Sans"/>
                <a:ea typeface="Open Sans"/>
                <a:cs typeface="Open Sans"/>
                <a:sym typeface="Open Sans"/>
              </a:defRPr>
            </a:lvl3pPr>
            <a:lvl4pPr marL="1828800" lvl="3" indent="-317500" algn="l">
              <a:lnSpc>
                <a:spcPct val="100000"/>
              </a:lnSpc>
              <a:spcBef>
                <a:spcPts val="500"/>
              </a:spcBef>
              <a:spcAft>
                <a:spcPts val="0"/>
              </a:spcAft>
              <a:buClr>
                <a:srgbClr val="FEFEFE"/>
              </a:buClr>
              <a:buSzPts val="1400"/>
              <a:buFont typeface="Calibri"/>
              <a:buAutoNum type="arabicPeriod"/>
              <a:defRPr sz="1400">
                <a:solidFill>
                  <a:srgbClr val="FEFEFE"/>
                </a:solidFill>
                <a:latin typeface="Open Sans"/>
                <a:ea typeface="Open Sans"/>
                <a:cs typeface="Open Sans"/>
                <a:sym typeface="Open Sans"/>
              </a:defRPr>
            </a:lvl4pPr>
            <a:lvl5pPr marL="2286000" lvl="4" indent="-317500" algn="l">
              <a:lnSpc>
                <a:spcPct val="100000"/>
              </a:lnSpc>
              <a:spcBef>
                <a:spcPts val="500"/>
              </a:spcBef>
              <a:spcAft>
                <a:spcPts val="0"/>
              </a:spcAft>
              <a:buClr>
                <a:srgbClr val="FEFEFE"/>
              </a:buClr>
              <a:buSzPts val="1400"/>
              <a:buFont typeface="Calibri"/>
              <a:buAutoNum type="arabicPeriod"/>
              <a:defRPr sz="1400">
                <a:solidFill>
                  <a:srgbClr val="FEFEFE"/>
                </a:solidFill>
                <a:latin typeface="Open Sans"/>
                <a:ea typeface="Open Sans"/>
                <a:cs typeface="Open Sans"/>
                <a:sym typeface="Open Sans"/>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29" name="Google Shape;229;p55"/>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Простой текст">
  <p:cSld name="Простой текст">
    <p:spTree>
      <p:nvGrpSpPr>
        <p:cNvPr id="1" name="Shape 230"/>
        <p:cNvGrpSpPr/>
        <p:nvPr/>
      </p:nvGrpSpPr>
      <p:grpSpPr>
        <a:xfrm>
          <a:off x="0" y="0"/>
          <a:ext cx="0" cy="0"/>
          <a:chOff x="0" y="0"/>
          <a:chExt cx="0" cy="0"/>
        </a:xfrm>
      </p:grpSpPr>
      <p:sp>
        <p:nvSpPr>
          <p:cNvPr id="231" name="Google Shape;231;p56"/>
          <p:cNvSpPr txBox="1">
            <a:spLocks noGrp="1"/>
          </p:cNvSpPr>
          <p:nvPr>
            <p:ph type="body" idx="1"/>
          </p:nvPr>
        </p:nvSpPr>
        <p:spPr>
          <a:xfrm>
            <a:off x="171450" y="1177290"/>
            <a:ext cx="11812905" cy="5486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600"/>
              <a:buNone/>
              <a:defRPr sz="16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232" name="Google Shape;232;p56"/>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Рисунок слева + текст">
  <p:cSld name="Рисунок слева + текст">
    <p:spTree>
      <p:nvGrpSpPr>
        <p:cNvPr id="1" name="Shape 233"/>
        <p:cNvGrpSpPr/>
        <p:nvPr/>
      </p:nvGrpSpPr>
      <p:grpSpPr>
        <a:xfrm>
          <a:off x="0" y="0"/>
          <a:ext cx="0" cy="0"/>
          <a:chOff x="0" y="0"/>
          <a:chExt cx="0" cy="0"/>
        </a:xfrm>
      </p:grpSpPr>
      <p:sp>
        <p:nvSpPr>
          <p:cNvPr id="234" name="Google Shape;234;p57"/>
          <p:cNvSpPr>
            <a:spLocks noGrp="1"/>
          </p:cNvSpPr>
          <p:nvPr>
            <p:ph type="pic" idx="2"/>
          </p:nvPr>
        </p:nvSpPr>
        <p:spPr>
          <a:xfrm>
            <a:off x="0" y="0"/>
            <a:ext cx="6006465" cy="6858000"/>
          </a:xfrm>
          <a:prstGeom prst="rect">
            <a:avLst/>
          </a:prstGeom>
          <a:noFill/>
          <a:ln>
            <a:noFill/>
          </a:ln>
        </p:spPr>
      </p:sp>
      <p:sp>
        <p:nvSpPr>
          <p:cNvPr id="235" name="Google Shape;235;p57"/>
          <p:cNvSpPr txBox="1">
            <a:spLocks noGrp="1"/>
          </p:cNvSpPr>
          <p:nvPr>
            <p:ph type="body" idx="1"/>
          </p:nvPr>
        </p:nvSpPr>
        <p:spPr>
          <a:xfrm>
            <a:off x="6466072" y="1786243"/>
            <a:ext cx="5242849" cy="6629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236" name="Google Shape;236;p57"/>
          <p:cNvSpPr txBox="1">
            <a:spLocks noGrp="1"/>
          </p:cNvSpPr>
          <p:nvPr>
            <p:ph type="title"/>
          </p:nvPr>
        </p:nvSpPr>
        <p:spPr>
          <a:xfrm>
            <a:off x="6461831" y="554439"/>
            <a:ext cx="5264342" cy="8947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Заголовок + текст + рисунок">
  <p:cSld name="Заголовок + текст + рисунок">
    <p:spTree>
      <p:nvGrpSpPr>
        <p:cNvPr id="1" name="Shape 29"/>
        <p:cNvGrpSpPr/>
        <p:nvPr/>
      </p:nvGrpSpPr>
      <p:grpSpPr>
        <a:xfrm>
          <a:off x="0" y="0"/>
          <a:ext cx="0" cy="0"/>
          <a:chOff x="0" y="0"/>
          <a:chExt cx="0" cy="0"/>
        </a:xfrm>
      </p:grpSpPr>
      <p:sp>
        <p:nvSpPr>
          <p:cNvPr id="30" name="Google Shape;30;p27"/>
          <p:cNvSpPr>
            <a:spLocks noGrp="1"/>
          </p:cNvSpPr>
          <p:nvPr>
            <p:ph type="pic" idx="2"/>
          </p:nvPr>
        </p:nvSpPr>
        <p:spPr>
          <a:xfrm>
            <a:off x="5183187" y="0"/>
            <a:ext cx="7008813" cy="6857999"/>
          </a:xfrm>
          <a:prstGeom prst="rect">
            <a:avLst/>
          </a:prstGeom>
          <a:noFill/>
          <a:ln>
            <a:noFill/>
          </a:ln>
        </p:spPr>
      </p:sp>
      <p:sp>
        <p:nvSpPr>
          <p:cNvPr id="31" name="Google Shape;31;p27"/>
          <p:cNvSpPr txBox="1">
            <a:spLocks noGrp="1"/>
          </p:cNvSpPr>
          <p:nvPr>
            <p:ph type="body" idx="1"/>
          </p:nvPr>
        </p:nvSpPr>
        <p:spPr>
          <a:xfrm>
            <a:off x="171450" y="1138687"/>
            <a:ext cx="4831871" cy="551357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32" name="Google Shape;32;p27"/>
          <p:cNvSpPr txBox="1">
            <a:spLocks noGrp="1"/>
          </p:cNvSpPr>
          <p:nvPr>
            <p:ph type="title"/>
          </p:nvPr>
        </p:nvSpPr>
        <p:spPr>
          <a:xfrm>
            <a:off x="165735" y="434425"/>
            <a:ext cx="4840605"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Рисунок + подпись">
  <p:cSld name="Рисунок + подпись">
    <p:spTree>
      <p:nvGrpSpPr>
        <p:cNvPr id="1" name="Shape 33"/>
        <p:cNvGrpSpPr/>
        <p:nvPr/>
      </p:nvGrpSpPr>
      <p:grpSpPr>
        <a:xfrm>
          <a:off x="0" y="0"/>
          <a:ext cx="0" cy="0"/>
          <a:chOff x="0" y="0"/>
          <a:chExt cx="0" cy="0"/>
        </a:xfrm>
      </p:grpSpPr>
      <p:sp>
        <p:nvSpPr>
          <p:cNvPr id="34" name="Google Shape;34;p28"/>
          <p:cNvSpPr>
            <a:spLocks noGrp="1"/>
          </p:cNvSpPr>
          <p:nvPr>
            <p:ph type="pic" idx="2"/>
          </p:nvPr>
        </p:nvSpPr>
        <p:spPr>
          <a:xfrm>
            <a:off x="0" y="1"/>
            <a:ext cx="12192000" cy="5703570"/>
          </a:xfrm>
          <a:prstGeom prst="rect">
            <a:avLst/>
          </a:prstGeom>
          <a:noFill/>
          <a:ln>
            <a:noFill/>
          </a:ln>
        </p:spPr>
      </p:sp>
      <p:sp>
        <p:nvSpPr>
          <p:cNvPr id="35" name="Google Shape;35;p28"/>
          <p:cNvSpPr txBox="1">
            <a:spLocks noGrp="1"/>
          </p:cNvSpPr>
          <p:nvPr>
            <p:ph type="body" idx="1"/>
          </p:nvPr>
        </p:nvSpPr>
        <p:spPr>
          <a:xfrm>
            <a:off x="178279" y="5852160"/>
            <a:ext cx="11886086" cy="6629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36"/>
        <p:cNvGrpSpPr/>
        <p:nvPr/>
      </p:nvGrpSpPr>
      <p:grpSpPr>
        <a:xfrm>
          <a:off x="0" y="0"/>
          <a:ext cx="0" cy="0"/>
          <a:chOff x="0" y="0"/>
          <a:chExt cx="0" cy="0"/>
        </a:xfrm>
      </p:grpSpPr>
      <p:sp>
        <p:nvSpPr>
          <p:cNvPr id="37" name="Google Shape;37;p29"/>
          <p:cNvSpPr>
            <a:spLocks noGrp="1"/>
          </p:cNvSpPr>
          <p:nvPr>
            <p:ph type="pic" idx="2"/>
          </p:nvPr>
        </p:nvSpPr>
        <p:spPr>
          <a:xfrm>
            <a:off x="0" y="0"/>
            <a:ext cx="6006465" cy="6858000"/>
          </a:xfrm>
          <a:prstGeom prst="rect">
            <a:avLst/>
          </a:prstGeom>
          <a:noFill/>
          <a:ln>
            <a:noFill/>
          </a:ln>
        </p:spPr>
      </p:sp>
      <p:sp>
        <p:nvSpPr>
          <p:cNvPr id="38" name="Google Shape;38;p29"/>
          <p:cNvSpPr txBox="1">
            <a:spLocks noGrp="1"/>
          </p:cNvSpPr>
          <p:nvPr>
            <p:ph type="body" idx="1"/>
          </p:nvPr>
        </p:nvSpPr>
        <p:spPr>
          <a:xfrm>
            <a:off x="6291532" y="1786243"/>
            <a:ext cx="5681932" cy="6629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39" name="Google Shape;39;p29"/>
          <p:cNvSpPr txBox="1">
            <a:spLocks noGrp="1"/>
          </p:cNvSpPr>
          <p:nvPr>
            <p:ph type="title"/>
          </p:nvPr>
        </p:nvSpPr>
        <p:spPr>
          <a:xfrm>
            <a:off x="6296531" y="554439"/>
            <a:ext cx="4998322" cy="8947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Рисунок в центре + врезка + текст">
  <p:cSld name="Рисунок в центре + врезка + текст">
    <p:spTree>
      <p:nvGrpSpPr>
        <p:cNvPr id="1" name="Shape 40"/>
        <p:cNvGrpSpPr/>
        <p:nvPr/>
      </p:nvGrpSpPr>
      <p:grpSpPr>
        <a:xfrm>
          <a:off x="0" y="0"/>
          <a:ext cx="0" cy="0"/>
          <a:chOff x="0" y="0"/>
          <a:chExt cx="0" cy="0"/>
        </a:xfrm>
      </p:grpSpPr>
      <p:pic>
        <p:nvPicPr>
          <p:cNvPr id="41" name="Google Shape;41;p30"/>
          <p:cNvPicPr preferRelativeResize="0"/>
          <p:nvPr/>
        </p:nvPicPr>
        <p:blipFill rotWithShape="1">
          <a:blip r:embed="rId2">
            <a:alphaModFix/>
          </a:blip>
          <a:srcRect l="15145" t="36391" b="42574"/>
          <a:stretch/>
        </p:blipFill>
        <p:spPr>
          <a:xfrm>
            <a:off x="0" y="1213339"/>
            <a:ext cx="12203466" cy="2017541"/>
          </a:xfrm>
          <a:prstGeom prst="rect">
            <a:avLst/>
          </a:prstGeom>
          <a:noFill/>
          <a:ln>
            <a:noFill/>
          </a:ln>
        </p:spPr>
      </p:pic>
      <p:sp>
        <p:nvSpPr>
          <p:cNvPr id="42" name="Google Shape;42;p30"/>
          <p:cNvSpPr/>
          <p:nvPr/>
        </p:nvSpPr>
        <p:spPr>
          <a:xfrm>
            <a:off x="7833360" y="2560320"/>
            <a:ext cx="3933287" cy="4000499"/>
          </a:xfrm>
          <a:prstGeom prst="snip1Rect">
            <a:avLst>
              <a:gd name="adj" fmla="val 12725"/>
            </a:avLst>
          </a:prstGeom>
          <a:solidFill>
            <a:srgbClr val="F8F1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          </a:t>
            </a:r>
            <a:endParaRPr sz="1800">
              <a:solidFill>
                <a:schemeClr val="lt1"/>
              </a:solidFill>
              <a:latin typeface="Calibri"/>
              <a:ea typeface="Calibri"/>
              <a:cs typeface="Calibri"/>
              <a:sym typeface="Calibri"/>
            </a:endParaRPr>
          </a:p>
        </p:txBody>
      </p:sp>
      <p:sp>
        <p:nvSpPr>
          <p:cNvPr id="43" name="Google Shape;43;p30"/>
          <p:cNvSpPr txBox="1">
            <a:spLocks noGrp="1"/>
          </p:cNvSpPr>
          <p:nvPr>
            <p:ph type="body" idx="1"/>
          </p:nvPr>
        </p:nvSpPr>
        <p:spPr>
          <a:xfrm>
            <a:off x="8161522" y="2830182"/>
            <a:ext cx="3051307" cy="22104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44" name="Google Shape;44;p30"/>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30"/>
          <p:cNvSpPr txBox="1">
            <a:spLocks noGrp="1"/>
          </p:cNvSpPr>
          <p:nvPr>
            <p:ph type="body" idx="2"/>
          </p:nvPr>
        </p:nvSpPr>
        <p:spPr>
          <a:xfrm>
            <a:off x="177165" y="3406140"/>
            <a:ext cx="7315201" cy="31375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Рисунок в центре + врезка + текст">
  <p:cSld name="1_Рисунок в центре + врезка + текст">
    <p:spTree>
      <p:nvGrpSpPr>
        <p:cNvPr id="1" name="Shape 46"/>
        <p:cNvGrpSpPr/>
        <p:nvPr/>
      </p:nvGrpSpPr>
      <p:grpSpPr>
        <a:xfrm>
          <a:off x="0" y="0"/>
          <a:ext cx="0" cy="0"/>
          <a:chOff x="0" y="0"/>
          <a:chExt cx="0" cy="0"/>
        </a:xfrm>
      </p:grpSpPr>
      <p:pic>
        <p:nvPicPr>
          <p:cNvPr id="47" name="Google Shape;47;p31"/>
          <p:cNvPicPr preferRelativeResize="0"/>
          <p:nvPr/>
        </p:nvPicPr>
        <p:blipFill rotWithShape="1">
          <a:blip r:embed="rId2">
            <a:alphaModFix/>
          </a:blip>
          <a:srcRect t="21886" r="9140" b="41722"/>
          <a:stretch/>
        </p:blipFill>
        <p:spPr>
          <a:xfrm>
            <a:off x="1" y="1213339"/>
            <a:ext cx="7622546" cy="2017541"/>
          </a:xfrm>
          <a:prstGeom prst="rect">
            <a:avLst/>
          </a:prstGeom>
          <a:noFill/>
          <a:ln>
            <a:noFill/>
          </a:ln>
        </p:spPr>
      </p:pic>
      <p:sp>
        <p:nvSpPr>
          <p:cNvPr id="48" name="Google Shape;48;p31"/>
          <p:cNvSpPr/>
          <p:nvPr/>
        </p:nvSpPr>
        <p:spPr>
          <a:xfrm>
            <a:off x="7833360" y="1213338"/>
            <a:ext cx="3933287" cy="5331235"/>
          </a:xfrm>
          <a:prstGeom prst="snip1Rect">
            <a:avLst>
              <a:gd name="adj" fmla="val 12725"/>
            </a:avLst>
          </a:prstGeom>
          <a:solidFill>
            <a:srgbClr val="F8F1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          </a:t>
            </a:r>
            <a:endParaRPr sz="1800">
              <a:solidFill>
                <a:schemeClr val="lt1"/>
              </a:solidFill>
              <a:latin typeface="Calibri"/>
              <a:ea typeface="Calibri"/>
              <a:cs typeface="Calibri"/>
              <a:sym typeface="Calibri"/>
            </a:endParaRPr>
          </a:p>
        </p:txBody>
      </p:sp>
      <p:sp>
        <p:nvSpPr>
          <p:cNvPr id="49" name="Google Shape;49;p31"/>
          <p:cNvSpPr txBox="1">
            <a:spLocks noGrp="1"/>
          </p:cNvSpPr>
          <p:nvPr>
            <p:ph type="body" idx="1"/>
          </p:nvPr>
        </p:nvSpPr>
        <p:spPr>
          <a:xfrm>
            <a:off x="8161522" y="1483200"/>
            <a:ext cx="3051307" cy="221044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50" name="Google Shape;50;p31"/>
          <p:cNvSpPr txBox="1">
            <a:spLocks noGrp="1"/>
          </p:cNvSpPr>
          <p:nvPr>
            <p:ph type="body" idx="2"/>
          </p:nvPr>
        </p:nvSpPr>
        <p:spPr>
          <a:xfrm>
            <a:off x="177165" y="3406140"/>
            <a:ext cx="7315201" cy="31375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51" name="Google Shape;51;p31"/>
          <p:cNvSpPr txBox="1">
            <a:spLocks noGrp="1"/>
          </p:cNvSpPr>
          <p:nvPr>
            <p:ph type="title"/>
          </p:nvPr>
        </p:nvSpPr>
        <p:spPr>
          <a:xfrm>
            <a:off x="165735" y="434425"/>
            <a:ext cx="10860334"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Диаграмма + текст справа">
  <p:cSld name="Диаграмма + текст справа">
    <p:spTree>
      <p:nvGrpSpPr>
        <p:cNvPr id="1" name="Shape 52"/>
        <p:cNvGrpSpPr/>
        <p:nvPr/>
      </p:nvGrpSpPr>
      <p:grpSpPr>
        <a:xfrm>
          <a:off x="0" y="0"/>
          <a:ext cx="0" cy="0"/>
          <a:chOff x="0" y="0"/>
          <a:chExt cx="0" cy="0"/>
        </a:xfrm>
      </p:grpSpPr>
      <p:sp>
        <p:nvSpPr>
          <p:cNvPr id="53" name="Google Shape;53;p32"/>
          <p:cNvSpPr txBox="1">
            <a:spLocks noGrp="1"/>
          </p:cNvSpPr>
          <p:nvPr>
            <p:ph type="body" idx="1"/>
          </p:nvPr>
        </p:nvSpPr>
        <p:spPr>
          <a:xfrm>
            <a:off x="6408922" y="1223010"/>
            <a:ext cx="5575433" cy="5372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FEFEFE"/>
              </a:buClr>
              <a:buSzPts val="1400"/>
              <a:buNone/>
              <a:defRPr sz="1400">
                <a:solidFill>
                  <a:srgbClr val="FEFEFE"/>
                </a:solidFill>
                <a:latin typeface="Open Sans"/>
                <a:ea typeface="Open Sans"/>
                <a:cs typeface="Open Sans"/>
                <a:sym typeface="Open Sans"/>
              </a:defRPr>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54" name="Google Shape;54;p32"/>
          <p:cNvSpPr>
            <a:spLocks noGrp="1"/>
          </p:cNvSpPr>
          <p:nvPr>
            <p:ph type="chart" idx="2"/>
          </p:nvPr>
        </p:nvSpPr>
        <p:spPr>
          <a:xfrm>
            <a:off x="171451" y="1229042"/>
            <a:ext cx="6052184" cy="535463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FEFEFE"/>
              </a:buClr>
              <a:buSzPts val="1600"/>
              <a:buFont typeface="Arial"/>
              <a:buNone/>
              <a:defRPr sz="1600" b="0" i="0" u="none" strike="noStrike" cap="none">
                <a:solidFill>
                  <a:srgbClr val="FEFEFE"/>
                </a:solidFill>
                <a:latin typeface="Open Sans"/>
                <a:ea typeface="Open Sans"/>
                <a:cs typeface="Open Sans"/>
                <a:sym typeface="Open Sans"/>
              </a:defRPr>
            </a:lvl1pPr>
            <a:lvl2pPr marR="0" lvl="1"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R="0" lvl="2"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R="0" lvl="3"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R="0" lvl="4"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R="0" lvl="5"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R="0" lvl="6"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R="0" lvl="7"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R="0" lvl="8"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55" name="Google Shape;55;p32"/>
          <p:cNvSpPr txBox="1">
            <a:spLocks noGrp="1"/>
          </p:cNvSpPr>
          <p:nvPr>
            <p:ph type="title"/>
          </p:nvPr>
        </p:nvSpPr>
        <p:spPr>
          <a:xfrm>
            <a:off x="165735" y="434425"/>
            <a:ext cx="10961370" cy="5599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923826"/>
              </a:buClr>
              <a:buSzPts val="2800"/>
              <a:buFont typeface="Open Sans ExtraBold"/>
              <a:buNone/>
              <a:defRPr sz="2800">
                <a:solidFill>
                  <a:srgbClr val="923826"/>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lt1"/>
                </a:solidFill>
                <a:latin typeface="Calibri"/>
                <a:ea typeface="Calibri"/>
                <a:cs typeface="Calibri"/>
                <a:sym typeface="Calibri"/>
              </a:defRPr>
            </a:lvl1pPr>
            <a:lvl2pPr marL="0" marR="0" lvl="1" indent="0" algn="r" rtl="0">
              <a:spcBef>
                <a:spcPts val="0"/>
              </a:spcBef>
              <a:buNone/>
              <a:defRPr sz="1200" b="0" i="0" u="none" strike="noStrike" cap="none">
                <a:solidFill>
                  <a:schemeClr val="lt1"/>
                </a:solidFill>
                <a:latin typeface="Calibri"/>
                <a:ea typeface="Calibri"/>
                <a:cs typeface="Calibri"/>
                <a:sym typeface="Calibri"/>
              </a:defRPr>
            </a:lvl2pPr>
            <a:lvl3pPr marL="0" marR="0" lvl="2" indent="0" algn="r" rtl="0">
              <a:spcBef>
                <a:spcPts val="0"/>
              </a:spcBef>
              <a:buNone/>
              <a:defRPr sz="1200" b="0" i="0" u="none" strike="noStrike" cap="none">
                <a:solidFill>
                  <a:schemeClr val="lt1"/>
                </a:solidFill>
                <a:latin typeface="Calibri"/>
                <a:ea typeface="Calibri"/>
                <a:cs typeface="Calibri"/>
                <a:sym typeface="Calibri"/>
              </a:defRPr>
            </a:lvl3pPr>
            <a:lvl4pPr marL="0" marR="0" lvl="3" indent="0" algn="r" rtl="0">
              <a:spcBef>
                <a:spcPts val="0"/>
              </a:spcBef>
              <a:buNone/>
              <a:defRPr sz="1200" b="0" i="0" u="none" strike="noStrike" cap="none">
                <a:solidFill>
                  <a:schemeClr val="lt1"/>
                </a:solidFill>
                <a:latin typeface="Calibri"/>
                <a:ea typeface="Calibri"/>
                <a:cs typeface="Calibri"/>
                <a:sym typeface="Calibri"/>
              </a:defRPr>
            </a:lvl4pPr>
            <a:lvl5pPr marL="0" marR="0" lvl="4" indent="0" algn="r" rtl="0">
              <a:spcBef>
                <a:spcPts val="0"/>
              </a:spcBef>
              <a:buNone/>
              <a:defRPr sz="1200" b="0" i="0" u="none" strike="noStrike" cap="none">
                <a:solidFill>
                  <a:schemeClr val="lt1"/>
                </a:solidFill>
                <a:latin typeface="Calibri"/>
                <a:ea typeface="Calibri"/>
                <a:cs typeface="Calibri"/>
                <a:sym typeface="Calibri"/>
              </a:defRPr>
            </a:lvl5pPr>
            <a:lvl6pPr marL="0" marR="0" lvl="5" indent="0" algn="r" rtl="0">
              <a:spcBef>
                <a:spcPts val="0"/>
              </a:spcBef>
              <a:buNone/>
              <a:defRPr sz="1200" b="0" i="0" u="none" strike="noStrike" cap="none">
                <a:solidFill>
                  <a:schemeClr val="lt1"/>
                </a:solidFill>
                <a:latin typeface="Calibri"/>
                <a:ea typeface="Calibri"/>
                <a:cs typeface="Calibri"/>
                <a:sym typeface="Calibri"/>
              </a:defRPr>
            </a:lvl6pPr>
            <a:lvl7pPr marL="0" marR="0" lvl="6" indent="0" algn="r" rtl="0">
              <a:spcBef>
                <a:spcPts val="0"/>
              </a:spcBef>
              <a:buNone/>
              <a:defRPr sz="1200" b="0" i="0" u="none" strike="noStrike" cap="none">
                <a:solidFill>
                  <a:schemeClr val="lt1"/>
                </a:solidFill>
                <a:latin typeface="Calibri"/>
                <a:ea typeface="Calibri"/>
                <a:cs typeface="Calibri"/>
                <a:sym typeface="Calibri"/>
              </a:defRPr>
            </a:lvl7pPr>
            <a:lvl8pPr marL="0" marR="0" lvl="7" indent="0" algn="r" rtl="0">
              <a:spcBef>
                <a:spcPts val="0"/>
              </a:spcBef>
              <a:buNone/>
              <a:defRPr sz="1200" b="0" i="0" u="none" strike="noStrike" cap="none">
                <a:solidFill>
                  <a:schemeClr val="lt1"/>
                </a:solidFill>
                <a:latin typeface="Calibri"/>
                <a:ea typeface="Calibri"/>
                <a:cs typeface="Calibri"/>
                <a:sym typeface="Calibri"/>
              </a:defRPr>
            </a:lvl8pPr>
            <a:lvl9pPr marL="0" marR="0" lvl="8" indent="0" algn="r" rtl="0">
              <a:spcBef>
                <a:spcPts val="0"/>
              </a:spcBef>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15" name="Google Shape;15;p23"/>
          <p:cNvCxnSpPr/>
          <p:nvPr/>
        </p:nvCxnSpPr>
        <p:spPr>
          <a:xfrm>
            <a:off x="0" y="163887"/>
            <a:ext cx="11164999" cy="0"/>
          </a:xfrm>
          <a:prstGeom prst="straightConnector1">
            <a:avLst/>
          </a:prstGeom>
          <a:noFill/>
          <a:ln w="9525" cap="flat" cmpd="sng">
            <a:solidFill>
              <a:srgbClr val="923826"/>
            </a:solidFill>
            <a:prstDash val="solid"/>
            <a:miter lim="800000"/>
            <a:headEnd type="none" w="sm" len="sm"/>
            <a:tailEnd type="none" w="sm" len="sm"/>
          </a:ln>
        </p:spPr>
      </p:cxnSp>
      <p:pic>
        <p:nvPicPr>
          <p:cNvPr id="16" name="Рисунок 15"/>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11039467" y="-92402"/>
            <a:ext cx="1194872" cy="645179"/>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9" r:id="rId29"/>
    <p:sldLayoutId id="2147483680" r:id="rId30"/>
    <p:sldLayoutId id="2147483681" r:id="rId31"/>
    <p:sldLayoutId id="2147483682" r:id="rId3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20.jpg"/><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mailto:admission@spbu.ru"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23.jpg"/><Relationship Id="rId5" Type="http://schemas.openxmlformats.org/officeDocument/2006/relationships/hyperlink" Target="mailto:mail@web.com" TargetMode="External"/><Relationship Id="rId4" Type="http://schemas.openxmlformats.org/officeDocument/2006/relationships/hyperlink" Target="http://www.abiturient.spbu.ru/"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
          <p:cNvSpPr/>
          <p:nvPr/>
        </p:nvSpPr>
        <p:spPr>
          <a:xfrm>
            <a:off x="2099666" y="4564098"/>
            <a:ext cx="6176826"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0" i="0" u="none" strike="noStrike" cap="none">
                <a:solidFill>
                  <a:schemeClr val="lt1"/>
                </a:solidFill>
                <a:latin typeface="Open Sans ExtraBold"/>
                <a:ea typeface="Open Sans ExtraBold"/>
                <a:cs typeface="Open Sans ExtraBold"/>
                <a:sym typeface="Open Sans ExtraBold"/>
              </a:rPr>
              <a:t>St Petersburg University</a:t>
            </a:r>
            <a:endParaRPr sz="3600">
              <a:solidFill>
                <a:schemeClr val="lt1"/>
              </a:solidFill>
              <a:latin typeface="Open Sans ExtraBold"/>
              <a:ea typeface="Open Sans ExtraBold"/>
              <a:cs typeface="Open Sans ExtraBold"/>
              <a:sym typeface="Open Sans Extra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pic>
        <p:nvPicPr>
          <p:cNvPr id="313" name="Google Shape;313;p10"/>
          <p:cNvPicPr preferRelativeResize="0">
            <a:picLocks noGrp="1"/>
          </p:cNvPicPr>
          <p:nvPr>
            <p:ph type="pic" idx="2"/>
          </p:nvPr>
        </p:nvPicPr>
        <p:blipFill rotWithShape="1">
          <a:blip r:embed="rId3">
            <a:alphaModFix/>
          </a:blip>
          <a:srcRect l="12510" r="12510"/>
          <a:stretch/>
        </p:blipFill>
        <p:spPr>
          <a:xfrm>
            <a:off x="5183187" y="0"/>
            <a:ext cx="7008813" cy="6857999"/>
          </a:xfrm>
          <a:prstGeom prst="rect">
            <a:avLst/>
          </a:prstGeom>
          <a:noFill/>
          <a:ln>
            <a:noFill/>
          </a:ln>
        </p:spPr>
      </p:pic>
      <p:cxnSp>
        <p:nvCxnSpPr>
          <p:cNvPr id="314" name="Google Shape;314;p10"/>
          <p:cNvCxnSpPr/>
          <p:nvPr/>
        </p:nvCxnSpPr>
        <p:spPr>
          <a:xfrm>
            <a:off x="474345" y="1897681"/>
            <a:ext cx="4331970" cy="0"/>
          </a:xfrm>
          <a:prstGeom prst="straightConnector1">
            <a:avLst/>
          </a:prstGeom>
          <a:noFill/>
          <a:ln w="9525" cap="flat" cmpd="sng">
            <a:solidFill>
              <a:srgbClr val="923826"/>
            </a:solidFill>
            <a:prstDash val="solid"/>
            <a:miter lim="800000"/>
            <a:headEnd type="none" w="sm" len="sm"/>
            <a:tailEnd type="none" w="sm" len="sm"/>
          </a:ln>
        </p:spPr>
      </p:cxnSp>
      <p:sp>
        <p:nvSpPr>
          <p:cNvPr id="315" name="Google Shape;315;p10"/>
          <p:cNvSpPr txBox="1"/>
          <p:nvPr/>
        </p:nvSpPr>
        <p:spPr>
          <a:xfrm>
            <a:off x="474345" y="2267752"/>
            <a:ext cx="4331970" cy="3784986"/>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Lorem ipsum dolor sit amet, consectetur adipiscing elit, sed do eiusmod tempor incididunt ut labore et dolore magna aliqua.</a:t>
            </a:r>
            <a:endParaRPr sz="1600">
              <a:solidFill>
                <a:srgbClr val="FEFEFE"/>
              </a:solidFill>
              <a:latin typeface="Open Sans"/>
              <a:ea typeface="Open Sans"/>
              <a:cs typeface="Open Sans"/>
              <a:sym typeface="Open Sans"/>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Ut enim ad minim veniam, quis nostrud exercitation ullamco laboris nisi ut aliquip ex ea commodo consequat. </a:t>
            </a:r>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Duis aute irure dolor in reprehenderit in voluptate velit esse cillum dolore eu fugiat nulla pariatur. </a:t>
            </a:r>
            <a:endParaRPr sz="1600">
              <a:solidFill>
                <a:srgbClr val="FEFEFE"/>
              </a:solidFill>
              <a:latin typeface="Open Sans"/>
              <a:ea typeface="Open Sans"/>
              <a:cs typeface="Open Sans"/>
              <a:sym typeface="Open Sans"/>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Excepteur sint occaecat cupidatat non proident, sunt in culpa qui officia deserunt mollit anim id est laborum.</a:t>
            </a:r>
            <a:endParaRPr sz="1600">
              <a:solidFill>
                <a:srgbClr val="FEFEFE"/>
              </a:solidFill>
              <a:latin typeface="Open Sans"/>
              <a:ea typeface="Open Sans"/>
              <a:cs typeface="Open Sans"/>
              <a:sym typeface="Open Sans"/>
            </a:endParaRPr>
          </a:p>
        </p:txBody>
      </p:sp>
      <p:sp>
        <p:nvSpPr>
          <p:cNvPr id="316" name="Google Shape;316;p10"/>
          <p:cNvSpPr txBox="1"/>
          <p:nvPr/>
        </p:nvSpPr>
        <p:spPr>
          <a:xfrm>
            <a:off x="354331" y="439421"/>
            <a:ext cx="4446588" cy="40464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a:solidFill>
                  <a:srgbClr val="923826"/>
                </a:solidFill>
                <a:latin typeface="Open Sans ExtraBold"/>
                <a:ea typeface="Open Sans ExtraBold"/>
                <a:cs typeface="Open Sans ExtraBold"/>
                <a:sym typeface="Open Sans ExtraBold"/>
              </a:rPr>
              <a:t>Title</a:t>
            </a:r>
            <a:br>
              <a:rPr lang="en-US" sz="2800">
                <a:solidFill>
                  <a:srgbClr val="923826"/>
                </a:solidFill>
                <a:latin typeface="Open Sans ExtraBold"/>
                <a:ea typeface="Open Sans ExtraBold"/>
                <a:cs typeface="Open Sans ExtraBold"/>
                <a:sym typeface="Open Sans ExtraBold"/>
              </a:rPr>
            </a:br>
            <a:endParaRPr sz="2800">
              <a:solidFill>
                <a:srgbClr val="923826"/>
              </a:solidFill>
              <a:latin typeface="Open Sans ExtraBold"/>
              <a:ea typeface="Open Sans ExtraBold"/>
              <a:cs typeface="Open Sans ExtraBold"/>
              <a:sym typeface="Open Sans ExtraBo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11"/>
          <p:cNvPicPr preferRelativeResize="0">
            <a:picLocks noGrp="1"/>
          </p:cNvPicPr>
          <p:nvPr>
            <p:ph type="pic" idx="2"/>
          </p:nvPr>
        </p:nvPicPr>
        <p:blipFill rotWithShape="1">
          <a:blip r:embed="rId3">
            <a:alphaModFix/>
          </a:blip>
          <a:srcRect t="18818" b="18818"/>
          <a:stretch/>
        </p:blipFill>
        <p:spPr>
          <a:xfrm>
            <a:off x="0" y="1"/>
            <a:ext cx="12192000" cy="5703570"/>
          </a:xfrm>
          <a:prstGeom prst="rect">
            <a:avLst/>
          </a:prstGeom>
          <a:noFill/>
          <a:ln>
            <a:noFill/>
          </a:ln>
        </p:spPr>
      </p:pic>
      <p:sp>
        <p:nvSpPr>
          <p:cNvPr id="322" name="Google Shape;322;p11"/>
          <p:cNvSpPr txBox="1">
            <a:spLocks noGrp="1"/>
          </p:cNvSpPr>
          <p:nvPr>
            <p:ph type="body" idx="1"/>
          </p:nvPr>
        </p:nvSpPr>
        <p:spPr>
          <a:xfrm>
            <a:off x="296863" y="5852160"/>
            <a:ext cx="11761787" cy="54864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FEFEFE"/>
              </a:buClr>
              <a:buSzPct val="100000"/>
              <a:buNone/>
            </a:pPr>
            <a:r>
              <a:rPr lang="en-US" sz="1600" b="1">
                <a:solidFill>
                  <a:srgbClr val="FEFEFE"/>
                </a:solidFill>
              </a:rPr>
              <a:t>Lorem Ipsum: </a:t>
            </a:r>
            <a:r>
              <a:rPr lang="en-US" sz="1600">
                <a:solidFill>
                  <a:srgbClr val="FEFEFE"/>
                </a:solidFill>
              </a:rPr>
              <a:t>Lorem ipsum dolor sit amet, consectetur adipiscing elit, sed do eiusmod tempor incididunt ut labore et dolore magna aliqua. Ut enim ad minim veniam, quis nostrud exercitation ullamco laboris nisi ut aliquip ex ea commodo consequat.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2"/>
          <p:cNvSpPr/>
          <p:nvPr/>
        </p:nvSpPr>
        <p:spPr>
          <a:xfrm>
            <a:off x="6337934" y="2933048"/>
            <a:ext cx="5570217"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8" name="Google Shape;328;p12"/>
          <p:cNvSpPr/>
          <p:nvPr/>
        </p:nvSpPr>
        <p:spPr>
          <a:xfrm>
            <a:off x="6337934" y="827543"/>
            <a:ext cx="5570217"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9" name="Google Shape;329;p12"/>
          <p:cNvSpPr txBox="1">
            <a:spLocks noGrp="1"/>
          </p:cNvSpPr>
          <p:nvPr>
            <p:ph type="body" idx="1"/>
          </p:nvPr>
        </p:nvSpPr>
        <p:spPr>
          <a:xfrm>
            <a:off x="6466072" y="1503733"/>
            <a:ext cx="5442079" cy="70613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a:solidFill>
                  <a:srgbClr val="FEFEFE"/>
                </a:solidFill>
              </a:rPr>
              <a:t>Lorem ipsum dolor sit amet, consectetur adipiscing elit, sed do eiusmod tempor incididunt ut labore et dolore magna aliqua.</a:t>
            </a:r>
            <a:endParaRPr>
              <a:solidFill>
                <a:srgbClr val="FEFEFE"/>
              </a:solidFill>
            </a:endParaRPr>
          </a:p>
        </p:txBody>
      </p:sp>
      <p:sp>
        <p:nvSpPr>
          <p:cNvPr id="330" name="Google Shape;330;p12"/>
          <p:cNvSpPr txBox="1">
            <a:spLocks noGrp="1"/>
          </p:cNvSpPr>
          <p:nvPr>
            <p:ph type="title"/>
          </p:nvPr>
        </p:nvSpPr>
        <p:spPr>
          <a:xfrm>
            <a:off x="6461831" y="833303"/>
            <a:ext cx="5264342" cy="42399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3826"/>
              </a:buClr>
              <a:buSzPct val="100000"/>
              <a:buFont typeface="Open Sans ExtraBold"/>
              <a:buNone/>
            </a:pPr>
            <a:r>
              <a:rPr lang="en-US" b="1"/>
              <a:t>Title</a:t>
            </a:r>
            <a:endParaRPr b="1">
              <a:solidFill>
                <a:srgbClr val="923826"/>
              </a:solidFill>
              <a:latin typeface="Open Sans ExtraBold"/>
              <a:ea typeface="Open Sans ExtraBold"/>
              <a:cs typeface="Open Sans ExtraBold"/>
              <a:sym typeface="Open Sans ExtraBold"/>
            </a:endParaRPr>
          </a:p>
        </p:txBody>
      </p:sp>
      <p:sp>
        <p:nvSpPr>
          <p:cNvPr id="331" name="Google Shape;331;p12"/>
          <p:cNvSpPr txBox="1"/>
          <p:nvPr/>
        </p:nvSpPr>
        <p:spPr>
          <a:xfrm>
            <a:off x="6466072" y="3658215"/>
            <a:ext cx="5242849" cy="133154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EFEFE"/>
              </a:buClr>
              <a:buSzPts val="1400"/>
              <a:buFont typeface="Arial"/>
              <a:buNone/>
            </a:pPr>
            <a:r>
              <a:rPr lang="en-US" sz="1400">
                <a:solidFill>
                  <a:srgbClr val="FEFEFE"/>
                </a:solidFill>
                <a:latin typeface="Open Sans"/>
                <a:ea typeface="Open Sans"/>
                <a:cs typeface="Open Sans"/>
                <a:sym typeface="Open Sans"/>
              </a:rPr>
              <a:t>Lorem ipsum dolor sit amet, consectetur adipiscing elit, sed do eiusmod tempor incididunt ut labore et dolore magna aliqua.</a:t>
            </a:r>
            <a:endParaRPr sz="1400">
              <a:solidFill>
                <a:srgbClr val="FEFEFE"/>
              </a:solidFill>
              <a:latin typeface="Open Sans"/>
              <a:ea typeface="Open Sans"/>
              <a:cs typeface="Open Sans"/>
              <a:sym typeface="Open Sans"/>
            </a:endParaRPr>
          </a:p>
          <a:p>
            <a:pPr marL="0" marR="0" lvl="0" indent="0" algn="l" rtl="0">
              <a:lnSpc>
                <a:spcPct val="90000"/>
              </a:lnSpc>
              <a:spcBef>
                <a:spcPts val="1000"/>
              </a:spcBef>
              <a:spcAft>
                <a:spcPts val="0"/>
              </a:spcAft>
              <a:buClr>
                <a:srgbClr val="FEFEFE"/>
              </a:buClr>
              <a:buSzPts val="1400"/>
              <a:buFont typeface="Arial"/>
              <a:buNone/>
            </a:pPr>
            <a:r>
              <a:rPr lang="en-US" sz="1400">
                <a:solidFill>
                  <a:srgbClr val="FEFEFE"/>
                </a:solidFill>
                <a:latin typeface="Open Sans"/>
                <a:ea typeface="Open Sans"/>
                <a:cs typeface="Open Sans"/>
                <a:sym typeface="Open Sans"/>
              </a:rPr>
              <a:t>Ut enim ad minim veniam, quis nostrud exercitation ullamco laboris nisi ut aliquip ex ea commodo consequat. </a:t>
            </a:r>
            <a:endParaRPr/>
          </a:p>
        </p:txBody>
      </p:sp>
      <p:sp>
        <p:nvSpPr>
          <p:cNvPr id="332" name="Google Shape;332;p12"/>
          <p:cNvSpPr txBox="1"/>
          <p:nvPr/>
        </p:nvSpPr>
        <p:spPr>
          <a:xfrm>
            <a:off x="6461831" y="2987784"/>
            <a:ext cx="5264342" cy="49148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b="1">
                <a:solidFill>
                  <a:srgbClr val="923826"/>
                </a:solidFill>
                <a:latin typeface="Open Sans ExtraBold"/>
                <a:ea typeface="Open Sans ExtraBold"/>
                <a:cs typeface="Open Sans ExtraBold"/>
                <a:sym typeface="Open Sans ExtraBold"/>
              </a:rPr>
              <a:t>Title</a:t>
            </a:r>
            <a:endParaRPr sz="2800">
              <a:solidFill>
                <a:srgbClr val="923826"/>
              </a:solidFill>
              <a:latin typeface="Open Sans ExtraBold"/>
              <a:ea typeface="Open Sans ExtraBold"/>
              <a:cs typeface="Open Sans ExtraBold"/>
              <a:sym typeface="Open Sans ExtraBold"/>
            </a:endParaRPr>
          </a:p>
        </p:txBody>
      </p:sp>
      <p:sp>
        <p:nvSpPr>
          <p:cNvPr id="333" name="Google Shape;333;p12"/>
          <p:cNvSpPr txBox="1"/>
          <p:nvPr/>
        </p:nvSpPr>
        <p:spPr>
          <a:xfrm>
            <a:off x="9952506" y="6048105"/>
            <a:ext cx="1996679" cy="39000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EFEFE"/>
              </a:buClr>
              <a:buSzPts val="1800"/>
              <a:buFont typeface="Open Sans"/>
              <a:buNone/>
            </a:pPr>
            <a:r>
              <a:rPr lang="en-US" sz="1800" b="1">
                <a:solidFill>
                  <a:srgbClr val="FEFEFE"/>
                </a:solidFill>
                <a:latin typeface="Open Sans"/>
                <a:ea typeface="Open Sans"/>
                <a:cs typeface="Open Sans"/>
                <a:sym typeface="Open Sans"/>
              </a:rPr>
              <a:t>english.spbu.ru</a:t>
            </a:r>
            <a:endParaRPr sz="1800">
              <a:solidFill>
                <a:srgbClr val="FEFEFE"/>
              </a:solidFill>
              <a:latin typeface="Open Sans"/>
              <a:ea typeface="Open Sans"/>
              <a:cs typeface="Open Sans"/>
              <a:sym typeface="Open Sans"/>
            </a:endParaRPr>
          </a:p>
        </p:txBody>
      </p:sp>
      <p:cxnSp>
        <p:nvCxnSpPr>
          <p:cNvPr id="334" name="Google Shape;334;p12"/>
          <p:cNvCxnSpPr/>
          <p:nvPr/>
        </p:nvCxnSpPr>
        <p:spPr>
          <a:xfrm>
            <a:off x="0" y="6438110"/>
            <a:ext cx="11791311" cy="0"/>
          </a:xfrm>
          <a:prstGeom prst="straightConnector1">
            <a:avLst/>
          </a:prstGeom>
          <a:noFill/>
          <a:ln w="28575" cap="flat" cmpd="sng">
            <a:solidFill>
              <a:srgbClr val="AE6464"/>
            </a:solidFill>
            <a:prstDash val="solid"/>
            <a:miter lim="800000"/>
            <a:headEnd type="none" w="sm" len="sm"/>
            <a:tailEnd type="none" w="sm" len="sm"/>
          </a:ln>
        </p:spPr>
      </p:cxnSp>
      <p:pic>
        <p:nvPicPr>
          <p:cNvPr id="11" name="Рисунок 10"/>
          <p:cNvPicPr>
            <a:picLocks noChangeAspect="1"/>
          </p:cNvPicPr>
          <p:nvPr/>
        </p:nvPicPr>
        <p:blipFill rotWithShape="1">
          <a:blip r:embed="rId3" cstate="print">
            <a:extLst>
              <a:ext uri="{28A0092B-C50C-407E-A947-70E740481C1C}">
                <a14:useLocalDpi xmlns:a14="http://schemas.microsoft.com/office/drawing/2010/main" val="0"/>
              </a:ext>
            </a:extLst>
          </a:blip>
          <a:srcRect l="16363" t="22345" r="39573" b="1551"/>
          <a:stretch/>
        </p:blipFill>
        <p:spPr>
          <a:xfrm>
            <a:off x="-6350" y="0"/>
            <a:ext cx="59817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13"/>
          <p:cNvSpPr/>
          <p:nvPr/>
        </p:nvSpPr>
        <p:spPr>
          <a:xfrm>
            <a:off x="6337934" y="827543"/>
            <a:ext cx="5570217"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13"/>
          <p:cNvSpPr>
            <a:spLocks noGrp="1"/>
          </p:cNvSpPr>
          <p:nvPr>
            <p:ph type="pic" idx="2"/>
          </p:nvPr>
        </p:nvSpPr>
        <p:spPr>
          <a:xfrm>
            <a:off x="0" y="0"/>
            <a:ext cx="6006465" cy="6858000"/>
          </a:xfrm>
          <a:prstGeom prst="rect">
            <a:avLst/>
          </a:prstGeom>
          <a:noFill/>
          <a:ln>
            <a:noFill/>
          </a:ln>
        </p:spPr>
      </p:sp>
      <p:sp>
        <p:nvSpPr>
          <p:cNvPr id="342" name="Google Shape;342;p13"/>
          <p:cNvSpPr txBox="1">
            <a:spLocks noGrp="1"/>
          </p:cNvSpPr>
          <p:nvPr>
            <p:ph type="body" idx="1"/>
          </p:nvPr>
        </p:nvSpPr>
        <p:spPr>
          <a:xfrm>
            <a:off x="6466072" y="1503733"/>
            <a:ext cx="5442079" cy="70613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a:solidFill>
                  <a:srgbClr val="FEFEFE"/>
                </a:solidFill>
              </a:rPr>
              <a:t>Lorem ipsum dolor sit amet, consectetur adipiscing elit, sed do eiusmod tempor incididunt ut labore et dolore magna aliqua.</a:t>
            </a:r>
            <a:endParaRPr>
              <a:solidFill>
                <a:srgbClr val="FEFEFE"/>
              </a:solidFill>
            </a:endParaRPr>
          </a:p>
        </p:txBody>
      </p:sp>
      <p:sp>
        <p:nvSpPr>
          <p:cNvPr id="343" name="Google Shape;343;p13"/>
          <p:cNvSpPr txBox="1">
            <a:spLocks noGrp="1"/>
          </p:cNvSpPr>
          <p:nvPr>
            <p:ph type="title"/>
          </p:nvPr>
        </p:nvSpPr>
        <p:spPr>
          <a:xfrm>
            <a:off x="6461831" y="833303"/>
            <a:ext cx="5264342" cy="42399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3826"/>
              </a:buClr>
              <a:buSzPct val="100000"/>
              <a:buFont typeface="Open Sans ExtraBold"/>
              <a:buNone/>
            </a:pPr>
            <a:r>
              <a:rPr lang="en-US" b="1"/>
              <a:t>Title</a:t>
            </a:r>
            <a:endParaRPr b="1">
              <a:solidFill>
                <a:srgbClr val="923826"/>
              </a:solidFill>
              <a:latin typeface="Open Sans ExtraBold"/>
              <a:ea typeface="Open Sans ExtraBold"/>
              <a:cs typeface="Open Sans ExtraBold"/>
              <a:sym typeface="Open Sans ExtraBold"/>
            </a:endParaRPr>
          </a:p>
        </p:txBody>
      </p:sp>
      <p:cxnSp>
        <p:nvCxnSpPr>
          <p:cNvPr id="345" name="Google Shape;345;p13"/>
          <p:cNvCxnSpPr/>
          <p:nvPr/>
        </p:nvCxnSpPr>
        <p:spPr>
          <a:xfrm>
            <a:off x="0" y="6438110"/>
            <a:ext cx="11791311" cy="0"/>
          </a:xfrm>
          <a:prstGeom prst="straightConnector1">
            <a:avLst/>
          </a:prstGeom>
          <a:noFill/>
          <a:ln w="28575" cap="flat" cmpd="sng">
            <a:solidFill>
              <a:srgbClr val="AE6464"/>
            </a:solidFill>
            <a:prstDash val="solid"/>
            <a:miter lim="800000"/>
            <a:headEnd type="none" w="sm" len="sm"/>
            <a:tailEnd type="none" w="sm" len="sm"/>
          </a:ln>
        </p:spPr>
      </p:cxnSp>
      <p:pic>
        <p:nvPicPr>
          <p:cNvPr id="346" name="Google Shape;346;p13"/>
          <p:cNvPicPr preferRelativeResize="0"/>
          <p:nvPr/>
        </p:nvPicPr>
        <p:blipFill rotWithShape="1">
          <a:blip r:embed="rId3">
            <a:alphaModFix/>
          </a:blip>
          <a:srcRect l="46477" r="4308" b="2075"/>
          <a:stretch/>
        </p:blipFill>
        <p:spPr>
          <a:xfrm>
            <a:off x="3143672" y="-1"/>
            <a:ext cx="2866103" cy="3658215"/>
          </a:xfrm>
          <a:prstGeom prst="rect">
            <a:avLst/>
          </a:prstGeom>
          <a:noFill/>
          <a:ln>
            <a:noFill/>
          </a:ln>
        </p:spPr>
      </p:pic>
      <p:pic>
        <p:nvPicPr>
          <p:cNvPr id="347" name="Google Shape;347;p13"/>
          <p:cNvPicPr preferRelativeResize="0"/>
          <p:nvPr/>
        </p:nvPicPr>
        <p:blipFill rotWithShape="1">
          <a:blip r:embed="rId4">
            <a:alphaModFix/>
          </a:blip>
          <a:srcRect l="25951" r="1275"/>
          <a:stretch/>
        </p:blipFill>
        <p:spPr>
          <a:xfrm>
            <a:off x="0" y="3703710"/>
            <a:ext cx="3429000" cy="3154290"/>
          </a:xfrm>
          <a:prstGeom prst="rect">
            <a:avLst/>
          </a:prstGeom>
          <a:noFill/>
          <a:ln>
            <a:noFill/>
          </a:ln>
        </p:spPr>
      </p:pic>
      <p:pic>
        <p:nvPicPr>
          <p:cNvPr id="348" name="Google Shape;348;p13"/>
          <p:cNvPicPr preferRelativeResize="0"/>
          <p:nvPr/>
        </p:nvPicPr>
        <p:blipFill rotWithShape="1">
          <a:blip r:embed="rId5">
            <a:alphaModFix/>
          </a:blip>
          <a:srcRect l="34240" t="1114" r="13870" b="1485"/>
          <a:stretch/>
        </p:blipFill>
        <p:spPr>
          <a:xfrm>
            <a:off x="3489158" y="3703710"/>
            <a:ext cx="2520617" cy="3154290"/>
          </a:xfrm>
          <a:prstGeom prst="rect">
            <a:avLst/>
          </a:prstGeom>
          <a:noFill/>
          <a:ln>
            <a:noFill/>
          </a:ln>
        </p:spPr>
      </p:pic>
      <p:sp>
        <p:nvSpPr>
          <p:cNvPr id="349" name="Google Shape;349;p13"/>
          <p:cNvSpPr/>
          <p:nvPr/>
        </p:nvSpPr>
        <p:spPr>
          <a:xfrm>
            <a:off x="6337934" y="2933048"/>
            <a:ext cx="5570217"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0" name="Google Shape;350;p13"/>
          <p:cNvSpPr txBox="1"/>
          <p:nvPr/>
        </p:nvSpPr>
        <p:spPr>
          <a:xfrm>
            <a:off x="6466072" y="3658215"/>
            <a:ext cx="5242849" cy="133154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EFEFE"/>
              </a:buClr>
              <a:buSzPts val="1400"/>
              <a:buFont typeface="Arial"/>
              <a:buNone/>
            </a:pPr>
            <a:r>
              <a:rPr lang="en-US" sz="1400">
                <a:solidFill>
                  <a:srgbClr val="FEFEFE"/>
                </a:solidFill>
                <a:latin typeface="Open Sans"/>
                <a:ea typeface="Open Sans"/>
                <a:cs typeface="Open Sans"/>
                <a:sym typeface="Open Sans"/>
              </a:rPr>
              <a:t>Lorem ipsum dolor sit amet, consectetur adipiscing elit, sed do eiusmod tempor incididunt ut labore et dolore magna aliqua.</a:t>
            </a:r>
            <a:endParaRPr sz="1400">
              <a:solidFill>
                <a:srgbClr val="FEFEFE"/>
              </a:solidFill>
              <a:latin typeface="Open Sans"/>
              <a:ea typeface="Open Sans"/>
              <a:cs typeface="Open Sans"/>
              <a:sym typeface="Open Sans"/>
            </a:endParaRPr>
          </a:p>
          <a:p>
            <a:pPr marL="0" marR="0" lvl="0" indent="0" algn="l" rtl="0">
              <a:lnSpc>
                <a:spcPct val="90000"/>
              </a:lnSpc>
              <a:spcBef>
                <a:spcPts val="1000"/>
              </a:spcBef>
              <a:spcAft>
                <a:spcPts val="0"/>
              </a:spcAft>
              <a:buClr>
                <a:srgbClr val="FEFEFE"/>
              </a:buClr>
              <a:buSzPts val="1400"/>
              <a:buFont typeface="Arial"/>
              <a:buNone/>
            </a:pPr>
            <a:r>
              <a:rPr lang="en-US" sz="1400">
                <a:solidFill>
                  <a:srgbClr val="FEFEFE"/>
                </a:solidFill>
                <a:latin typeface="Open Sans"/>
                <a:ea typeface="Open Sans"/>
                <a:cs typeface="Open Sans"/>
                <a:sym typeface="Open Sans"/>
              </a:rPr>
              <a:t>Ut enim ad minim veniam, quis nostrud exercitation ullamco laboris nisi ut aliquip ex ea commodo consequat. </a:t>
            </a:r>
            <a:endParaRPr/>
          </a:p>
        </p:txBody>
      </p:sp>
      <p:sp>
        <p:nvSpPr>
          <p:cNvPr id="351" name="Google Shape;351;p13"/>
          <p:cNvSpPr txBox="1"/>
          <p:nvPr/>
        </p:nvSpPr>
        <p:spPr>
          <a:xfrm>
            <a:off x="6461831" y="2987784"/>
            <a:ext cx="5264342" cy="49148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b="1">
                <a:solidFill>
                  <a:srgbClr val="923826"/>
                </a:solidFill>
                <a:latin typeface="Open Sans ExtraBold"/>
                <a:ea typeface="Open Sans ExtraBold"/>
                <a:cs typeface="Open Sans ExtraBold"/>
                <a:sym typeface="Open Sans ExtraBold"/>
              </a:rPr>
              <a:t>Title</a:t>
            </a:r>
            <a:endParaRPr sz="2800">
              <a:solidFill>
                <a:srgbClr val="923826"/>
              </a:solidFill>
              <a:latin typeface="Open Sans ExtraBold"/>
              <a:ea typeface="Open Sans ExtraBold"/>
              <a:cs typeface="Open Sans ExtraBold"/>
              <a:sym typeface="Open Sans ExtraBold"/>
            </a:endParaRPr>
          </a:p>
        </p:txBody>
      </p:sp>
      <p:sp>
        <p:nvSpPr>
          <p:cNvPr id="352" name="Google Shape;352;p13"/>
          <p:cNvSpPr txBox="1"/>
          <p:nvPr/>
        </p:nvSpPr>
        <p:spPr>
          <a:xfrm>
            <a:off x="9952506" y="6048105"/>
            <a:ext cx="1996679" cy="39000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EFEFE"/>
              </a:buClr>
              <a:buSzPts val="1800"/>
              <a:buFont typeface="Open Sans"/>
              <a:buNone/>
            </a:pPr>
            <a:r>
              <a:rPr lang="en-US" sz="1800" b="1">
                <a:solidFill>
                  <a:srgbClr val="FEFEFE"/>
                </a:solidFill>
                <a:latin typeface="Open Sans"/>
                <a:ea typeface="Open Sans"/>
                <a:cs typeface="Open Sans"/>
                <a:sym typeface="Open Sans"/>
              </a:rPr>
              <a:t>english.spbu.ru</a:t>
            </a:r>
            <a:endParaRPr sz="1800">
              <a:solidFill>
                <a:srgbClr val="FEFEFE"/>
              </a:solidFill>
              <a:latin typeface="Open Sans"/>
              <a:ea typeface="Open Sans"/>
              <a:cs typeface="Open Sans"/>
              <a:sym typeface="Open Sans"/>
            </a:endParaRPr>
          </a:p>
        </p:txBody>
      </p:sp>
      <p:pic>
        <p:nvPicPr>
          <p:cNvPr id="15" name="Рисунок 14"/>
          <p:cNvPicPr>
            <a:picLocks noChangeAspect="1"/>
          </p:cNvPicPr>
          <p:nvPr/>
        </p:nvPicPr>
        <p:blipFill rotWithShape="1">
          <a:blip r:embed="rId6" cstate="print">
            <a:extLst>
              <a:ext uri="{28A0092B-C50C-407E-A947-70E740481C1C}">
                <a14:useLocalDpi xmlns:a14="http://schemas.microsoft.com/office/drawing/2010/main" val="0"/>
              </a:ext>
            </a:extLst>
          </a:blip>
          <a:srcRect l="23848" t="-518" r="19757" b="518"/>
          <a:stretch/>
        </p:blipFill>
        <p:spPr>
          <a:xfrm>
            <a:off x="-40811" y="-22748"/>
            <a:ext cx="3126912" cy="368096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14"/>
          <p:cNvSpPr/>
          <p:nvPr/>
        </p:nvSpPr>
        <p:spPr>
          <a:xfrm>
            <a:off x="5778465" y="827543"/>
            <a:ext cx="5570217"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4"/>
          <p:cNvSpPr/>
          <p:nvPr/>
        </p:nvSpPr>
        <p:spPr>
          <a:xfrm>
            <a:off x="75497" y="827543"/>
            <a:ext cx="5129549" cy="546216"/>
          </a:xfrm>
          <a:prstGeom prst="snip1Rect">
            <a:avLst>
              <a:gd name="adj" fmla="val 16667"/>
            </a:avLst>
          </a:prstGeom>
          <a:solidFill>
            <a:srgbClr val="BFBFBF">
              <a:alpha val="2196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0" name="Google Shape;360;p14"/>
          <p:cNvSpPr txBox="1">
            <a:spLocks noGrp="1"/>
          </p:cNvSpPr>
          <p:nvPr>
            <p:ph type="body" idx="1"/>
          </p:nvPr>
        </p:nvSpPr>
        <p:spPr>
          <a:xfrm>
            <a:off x="305903" y="1503733"/>
            <a:ext cx="5242849" cy="1095853"/>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00000"/>
              </a:lnSpc>
              <a:spcBef>
                <a:spcPts val="0"/>
              </a:spcBef>
              <a:spcAft>
                <a:spcPts val="0"/>
              </a:spcAft>
              <a:buClr>
                <a:srgbClr val="FEFEFE"/>
              </a:buClr>
              <a:buSzPct val="100000"/>
              <a:buNone/>
            </a:pPr>
            <a:r>
              <a:rPr lang="en-US">
                <a:solidFill>
                  <a:srgbClr val="FEFEFE"/>
                </a:solidFill>
              </a:rPr>
              <a:t>Lorem ipsum dolor sit amet, consectetur adipiscing elit, sed do eiusmod tempor incididunt ut labore et dolore magna aliqua.</a:t>
            </a:r>
            <a:endParaRPr>
              <a:solidFill>
                <a:srgbClr val="FEFEFE"/>
              </a:solidFill>
            </a:endParaRPr>
          </a:p>
          <a:p>
            <a:pPr marL="0" lvl="0" indent="0" algn="l" rtl="0">
              <a:lnSpc>
                <a:spcPct val="100000"/>
              </a:lnSpc>
              <a:spcBef>
                <a:spcPts val="1000"/>
              </a:spcBef>
              <a:spcAft>
                <a:spcPts val="0"/>
              </a:spcAft>
              <a:buClr>
                <a:srgbClr val="FEFEFE"/>
              </a:buClr>
              <a:buSzPct val="100000"/>
              <a:buNone/>
            </a:pPr>
            <a:r>
              <a:rPr lang="en-US">
                <a:solidFill>
                  <a:srgbClr val="FEFEFE"/>
                </a:solidFill>
              </a:rPr>
              <a:t>Ut enim ad minim veniam, quis nostrud exercitation ullamco laboris nisi ut aliquip ex ea commodo consequat. </a:t>
            </a:r>
            <a:endParaRPr/>
          </a:p>
        </p:txBody>
      </p:sp>
      <p:sp>
        <p:nvSpPr>
          <p:cNvPr id="361" name="Google Shape;361;p14"/>
          <p:cNvSpPr txBox="1">
            <a:spLocks noGrp="1"/>
          </p:cNvSpPr>
          <p:nvPr>
            <p:ph type="title"/>
          </p:nvPr>
        </p:nvSpPr>
        <p:spPr>
          <a:xfrm>
            <a:off x="319974" y="873495"/>
            <a:ext cx="4318464" cy="42399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3826"/>
              </a:buClr>
              <a:buSzPct val="100000"/>
              <a:buFont typeface="Open Sans ExtraBold"/>
              <a:buNone/>
            </a:pPr>
            <a:r>
              <a:rPr lang="en-US">
                <a:solidFill>
                  <a:srgbClr val="923826"/>
                </a:solidFill>
                <a:latin typeface="Open Sans ExtraBold"/>
                <a:ea typeface="Open Sans ExtraBold"/>
                <a:cs typeface="Open Sans ExtraBold"/>
                <a:sym typeface="Open Sans ExtraBold"/>
              </a:rPr>
              <a:t>Title</a:t>
            </a:r>
            <a:endParaRPr>
              <a:solidFill>
                <a:srgbClr val="923826"/>
              </a:solidFill>
              <a:latin typeface="Open Sans ExtraBold"/>
              <a:ea typeface="Open Sans ExtraBold"/>
              <a:cs typeface="Open Sans ExtraBold"/>
              <a:sym typeface="Open Sans ExtraBold"/>
            </a:endParaRPr>
          </a:p>
        </p:txBody>
      </p:sp>
      <p:sp>
        <p:nvSpPr>
          <p:cNvPr id="362" name="Google Shape;362;p14"/>
          <p:cNvSpPr txBox="1"/>
          <p:nvPr/>
        </p:nvSpPr>
        <p:spPr>
          <a:xfrm>
            <a:off x="5906603" y="1552710"/>
            <a:ext cx="5242849" cy="133154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EFEFE"/>
              </a:buClr>
              <a:buSzPts val="1400"/>
              <a:buFont typeface="Arial"/>
              <a:buNone/>
            </a:pPr>
            <a:r>
              <a:rPr lang="en-US" sz="1400">
                <a:solidFill>
                  <a:srgbClr val="FEFEFE"/>
                </a:solidFill>
                <a:latin typeface="Open Sans"/>
                <a:ea typeface="Open Sans"/>
                <a:cs typeface="Open Sans"/>
                <a:sym typeface="Open Sans"/>
              </a:rPr>
              <a:t>Lorem ipsum dolor sit amet, consectetur adipiscing elit, sed do eiusmod tempor incididunt ut labore et dolore magna aliqua. Ut enim ad minim veniam, quis nostrud exercitation ullamco laboris nisi ut aliquip ex ea commodo consequat. </a:t>
            </a:r>
            <a:endParaRPr/>
          </a:p>
        </p:txBody>
      </p:sp>
      <p:sp>
        <p:nvSpPr>
          <p:cNvPr id="363" name="Google Shape;363;p14"/>
          <p:cNvSpPr txBox="1"/>
          <p:nvPr/>
        </p:nvSpPr>
        <p:spPr>
          <a:xfrm>
            <a:off x="5902362" y="882279"/>
            <a:ext cx="5264342" cy="41521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500"/>
              <a:buFont typeface="Open Sans ExtraBold"/>
              <a:buNone/>
            </a:pPr>
            <a:r>
              <a:rPr lang="en-US" sz="2500">
                <a:solidFill>
                  <a:srgbClr val="923826"/>
                </a:solidFill>
                <a:latin typeface="Open Sans ExtraBold"/>
                <a:ea typeface="Open Sans ExtraBold"/>
                <a:cs typeface="Open Sans ExtraBold"/>
                <a:sym typeface="Open Sans ExtraBold"/>
              </a:rPr>
              <a:t>Title</a:t>
            </a:r>
            <a:endParaRPr sz="2500">
              <a:solidFill>
                <a:srgbClr val="923826"/>
              </a:solidFill>
              <a:latin typeface="Open Sans ExtraBold"/>
              <a:ea typeface="Open Sans ExtraBold"/>
              <a:cs typeface="Open Sans ExtraBold"/>
              <a:sym typeface="Open Sans ExtraBold"/>
            </a:endParaRPr>
          </a:p>
        </p:txBody>
      </p:sp>
      <p:cxnSp>
        <p:nvCxnSpPr>
          <p:cNvPr id="364" name="Google Shape;364;p14"/>
          <p:cNvCxnSpPr/>
          <p:nvPr/>
        </p:nvCxnSpPr>
        <p:spPr>
          <a:xfrm>
            <a:off x="0" y="6246823"/>
            <a:ext cx="12192000" cy="0"/>
          </a:xfrm>
          <a:prstGeom prst="straightConnector1">
            <a:avLst/>
          </a:prstGeom>
          <a:noFill/>
          <a:ln w="28575" cap="flat" cmpd="sng">
            <a:solidFill>
              <a:srgbClr val="AE6464"/>
            </a:solidFill>
            <a:prstDash val="solid"/>
            <a:miter lim="800000"/>
            <a:headEnd type="none" w="sm" len="sm"/>
            <a:tailEnd type="none" w="sm" len="sm"/>
          </a:ln>
        </p:spPr>
      </p:cxnSp>
      <p:pic>
        <p:nvPicPr>
          <p:cNvPr id="365" name="Google Shape;365;p14"/>
          <p:cNvPicPr preferRelativeResize="0"/>
          <p:nvPr/>
        </p:nvPicPr>
        <p:blipFill rotWithShape="1">
          <a:blip r:embed="rId3">
            <a:alphaModFix/>
          </a:blip>
          <a:srcRect l="35481" t="18973" r="3932" b="17373"/>
          <a:stretch/>
        </p:blipFill>
        <p:spPr>
          <a:xfrm>
            <a:off x="5645714" y="3297871"/>
            <a:ext cx="4123928" cy="2779292"/>
          </a:xfrm>
          <a:prstGeom prst="rect">
            <a:avLst/>
          </a:prstGeom>
          <a:noFill/>
          <a:ln>
            <a:noFill/>
          </a:ln>
        </p:spPr>
      </p:pic>
      <p:pic>
        <p:nvPicPr>
          <p:cNvPr id="366" name="Google Shape;366;p14"/>
          <p:cNvPicPr preferRelativeResize="0"/>
          <p:nvPr/>
        </p:nvPicPr>
        <p:blipFill rotWithShape="1">
          <a:blip r:embed="rId4">
            <a:alphaModFix/>
          </a:blip>
          <a:srcRect l="-1" r="17821"/>
          <a:stretch/>
        </p:blipFill>
        <p:spPr>
          <a:xfrm>
            <a:off x="0" y="3297102"/>
            <a:ext cx="3404938" cy="2773690"/>
          </a:xfrm>
          <a:prstGeom prst="rect">
            <a:avLst/>
          </a:prstGeom>
          <a:noFill/>
          <a:ln>
            <a:noFill/>
          </a:ln>
        </p:spPr>
      </p:pic>
      <p:pic>
        <p:nvPicPr>
          <p:cNvPr id="367" name="Google Shape;367;p14"/>
          <p:cNvPicPr preferRelativeResize="0"/>
          <p:nvPr/>
        </p:nvPicPr>
        <p:blipFill rotWithShape="1">
          <a:blip r:embed="rId5">
            <a:alphaModFix/>
          </a:blip>
          <a:srcRect l="35508" t="1114" r="14918" b="1485"/>
          <a:stretch/>
        </p:blipFill>
        <p:spPr>
          <a:xfrm>
            <a:off x="3459079" y="3297102"/>
            <a:ext cx="2117558" cy="2773690"/>
          </a:xfrm>
          <a:prstGeom prst="rect">
            <a:avLst/>
          </a:prstGeom>
          <a:noFill/>
          <a:ln>
            <a:noFill/>
          </a:ln>
        </p:spPr>
      </p:pic>
      <p:pic>
        <p:nvPicPr>
          <p:cNvPr id="13" name="Рисунок 12"/>
          <p:cNvPicPr>
            <a:picLocks noGrp="1" noChangeAspect="1"/>
          </p:cNvPicPr>
          <p:nvPr>
            <p:ph type="pic" idx="1"/>
          </p:nvPr>
        </p:nvPicPr>
        <p:blipFill rotWithShape="1">
          <a:blip r:embed="rId6" cstate="print">
            <a:extLst>
              <a:ext uri="{28A0092B-C50C-407E-A947-70E740481C1C}">
                <a14:useLocalDpi xmlns:a14="http://schemas.microsoft.com/office/drawing/2010/main" val="0"/>
              </a:ext>
            </a:extLst>
          </a:blip>
          <a:srcRect l="23848" t="-518" r="19757" b="518"/>
          <a:stretch/>
        </p:blipFill>
        <p:spPr>
          <a:xfrm>
            <a:off x="9838719" y="3284486"/>
            <a:ext cx="2372331" cy="2792678"/>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5"/>
          <p:cNvSpPr txBox="1">
            <a:spLocks noGrp="1"/>
          </p:cNvSpPr>
          <p:nvPr>
            <p:ph type="body" idx="1"/>
          </p:nvPr>
        </p:nvSpPr>
        <p:spPr>
          <a:xfrm>
            <a:off x="8086724" y="2907847"/>
            <a:ext cx="3442921" cy="3586738"/>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rgbClr val="0C0C0C"/>
              </a:buClr>
              <a:buSzPts val="1200"/>
              <a:buNone/>
            </a:pPr>
            <a:r>
              <a:rPr lang="en-US" sz="1200" b="1">
                <a:solidFill>
                  <a:srgbClr val="0C0C0C"/>
                </a:solidFill>
              </a:rPr>
              <a:t>Lorem ipsum dolor sit amet, consectetur adipiscing elit, sed do eiusmod tempor incididunt ut labore et dolore magna aliqua.</a:t>
            </a:r>
            <a:endParaRPr sz="1200" b="1">
              <a:solidFill>
                <a:srgbClr val="0C0C0C"/>
              </a:solidFill>
            </a:endParaRPr>
          </a:p>
          <a:p>
            <a:pPr marL="0" lvl="0" indent="0" algn="l" rtl="0">
              <a:lnSpc>
                <a:spcPct val="120000"/>
              </a:lnSpc>
              <a:spcBef>
                <a:spcPts val="1000"/>
              </a:spcBef>
              <a:spcAft>
                <a:spcPts val="0"/>
              </a:spcAft>
              <a:buClr>
                <a:srgbClr val="0C0C0C"/>
              </a:buClr>
              <a:buSzPts val="1200"/>
              <a:buNone/>
            </a:pPr>
            <a:r>
              <a:rPr lang="en-US" sz="1200">
                <a:solidFill>
                  <a:srgbClr val="0C0C0C"/>
                </a:solidFill>
              </a:rPr>
              <a:t>Ut enim ad minim veniam, quis nostrud exercitation ullamco laboris nisi ut aliquip</a:t>
            </a:r>
            <a:br>
              <a:rPr lang="en-US" sz="1200">
                <a:solidFill>
                  <a:srgbClr val="0C0C0C"/>
                </a:solidFill>
              </a:rPr>
            </a:br>
            <a:r>
              <a:rPr lang="en-US" sz="1200">
                <a:solidFill>
                  <a:srgbClr val="0C0C0C"/>
                </a:solidFill>
              </a:rPr>
              <a:t>ex ea commodo consequat. </a:t>
            </a:r>
            <a:endParaRPr/>
          </a:p>
          <a:p>
            <a:pPr marL="0" lvl="0" indent="0" algn="l" rtl="0">
              <a:lnSpc>
                <a:spcPct val="120000"/>
              </a:lnSpc>
              <a:spcBef>
                <a:spcPts val="1000"/>
              </a:spcBef>
              <a:spcAft>
                <a:spcPts val="0"/>
              </a:spcAft>
              <a:buClr>
                <a:srgbClr val="0C0C0C"/>
              </a:buClr>
              <a:buSzPts val="1200"/>
              <a:buNone/>
            </a:pPr>
            <a:r>
              <a:rPr lang="en-US" sz="1200">
                <a:solidFill>
                  <a:srgbClr val="0C0C0C"/>
                </a:solidFill>
              </a:rPr>
              <a:t>Duis aute irure dolor in reprehenderit</a:t>
            </a:r>
            <a:br>
              <a:rPr lang="en-US" sz="1200">
                <a:solidFill>
                  <a:srgbClr val="0C0C0C"/>
                </a:solidFill>
              </a:rPr>
            </a:br>
            <a:r>
              <a:rPr lang="en-US" sz="1200">
                <a:solidFill>
                  <a:srgbClr val="0C0C0C"/>
                </a:solidFill>
              </a:rPr>
              <a:t>in voluptate velit esse cillum dolore</a:t>
            </a:r>
            <a:br>
              <a:rPr lang="en-US" sz="1200">
                <a:solidFill>
                  <a:srgbClr val="0C0C0C"/>
                </a:solidFill>
              </a:rPr>
            </a:br>
            <a:r>
              <a:rPr lang="en-US" sz="1200">
                <a:solidFill>
                  <a:srgbClr val="0C0C0C"/>
                </a:solidFill>
              </a:rPr>
              <a:t>eu fugiat nulla pariatur. </a:t>
            </a:r>
            <a:endParaRPr sz="1200">
              <a:solidFill>
                <a:srgbClr val="0C0C0C"/>
              </a:solidFill>
            </a:endParaRPr>
          </a:p>
          <a:p>
            <a:pPr marL="0" lvl="0" indent="0" algn="l" rtl="0">
              <a:lnSpc>
                <a:spcPct val="120000"/>
              </a:lnSpc>
              <a:spcBef>
                <a:spcPts val="1000"/>
              </a:spcBef>
              <a:spcAft>
                <a:spcPts val="0"/>
              </a:spcAft>
              <a:buClr>
                <a:srgbClr val="0C0C0C"/>
              </a:buClr>
              <a:buSzPts val="1200"/>
              <a:buNone/>
            </a:pPr>
            <a:r>
              <a:rPr lang="en-US" sz="1200">
                <a:solidFill>
                  <a:srgbClr val="0C0C0C"/>
                </a:solidFill>
              </a:rPr>
              <a:t>Excepteur sint occaecat cupidatat non proident, sunt in culpa qui officia deserunt mollit anim id est laborum.</a:t>
            </a:r>
            <a:endParaRPr sz="1200">
              <a:solidFill>
                <a:srgbClr val="0C0C0C"/>
              </a:solidFill>
            </a:endParaRPr>
          </a:p>
        </p:txBody>
      </p:sp>
      <p:sp>
        <p:nvSpPr>
          <p:cNvPr id="373" name="Google Shape;373;p15"/>
          <p:cNvSpPr txBox="1">
            <a:spLocks noGrp="1"/>
          </p:cNvSpPr>
          <p:nvPr>
            <p:ph type="title"/>
          </p:nvPr>
        </p:nvSpPr>
        <p:spPr>
          <a:xfrm>
            <a:off x="348578" y="554439"/>
            <a:ext cx="11670894" cy="45772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3826"/>
              </a:buClr>
              <a:buSzPct val="100000"/>
              <a:buFont typeface="Open Sans ExtraBold"/>
              <a:buNone/>
            </a:pPr>
            <a:r>
              <a:rPr lang="en-US">
                <a:latin typeface="Open Sans ExtraBold"/>
                <a:ea typeface="Open Sans ExtraBold"/>
                <a:cs typeface="Open Sans ExtraBold"/>
                <a:sym typeface="Open Sans ExtraBold"/>
              </a:rPr>
              <a:t>Title</a:t>
            </a:r>
            <a:endParaRPr>
              <a:latin typeface="Open Sans ExtraBold"/>
              <a:ea typeface="Open Sans ExtraBold"/>
              <a:cs typeface="Open Sans ExtraBold"/>
              <a:sym typeface="Open Sans ExtraBold"/>
            </a:endParaRPr>
          </a:p>
        </p:txBody>
      </p:sp>
      <p:sp>
        <p:nvSpPr>
          <p:cNvPr id="374" name="Google Shape;374;p15"/>
          <p:cNvSpPr txBox="1">
            <a:spLocks noGrp="1"/>
          </p:cNvSpPr>
          <p:nvPr>
            <p:ph type="body" idx="2"/>
          </p:nvPr>
        </p:nvSpPr>
        <p:spPr>
          <a:xfrm>
            <a:off x="479376" y="3521697"/>
            <a:ext cx="7148645" cy="302197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a:solidFill>
                  <a:srgbClr val="FEFEFE"/>
                </a:solidFill>
              </a:rPr>
              <a:t>Lorem ipsum dolor sit amet, consectetur adipiscing elit, sed do eiusmod tempor incididunt ut labore et dolore magna aliqua.</a:t>
            </a:r>
            <a:endParaRPr>
              <a:solidFill>
                <a:srgbClr val="FEFEFE"/>
              </a:solidFill>
            </a:endParaRPr>
          </a:p>
          <a:p>
            <a:pPr marL="0" lvl="0" indent="0" algn="l" rtl="0">
              <a:lnSpc>
                <a:spcPct val="100000"/>
              </a:lnSpc>
              <a:spcBef>
                <a:spcPts val="1000"/>
              </a:spcBef>
              <a:spcAft>
                <a:spcPts val="0"/>
              </a:spcAft>
              <a:buClr>
                <a:srgbClr val="FEFEFE"/>
              </a:buClr>
              <a:buSzPts val="1400"/>
              <a:buNone/>
            </a:pPr>
            <a:r>
              <a:rPr lang="en-US" b="1">
                <a:solidFill>
                  <a:srgbClr val="FEFEFE"/>
                </a:solidFill>
              </a:rPr>
              <a:t>Ut enim ad minim veniam, quis nostrud exercitation ullamco laboris nisi ut aliquip ex ea commodo consequat. </a:t>
            </a:r>
            <a:endParaRPr/>
          </a:p>
          <a:p>
            <a:pPr marL="0" lvl="0" indent="0" algn="l" rtl="0">
              <a:lnSpc>
                <a:spcPct val="100000"/>
              </a:lnSpc>
              <a:spcBef>
                <a:spcPts val="1000"/>
              </a:spcBef>
              <a:spcAft>
                <a:spcPts val="0"/>
              </a:spcAft>
              <a:buClr>
                <a:srgbClr val="FEFEFE"/>
              </a:buClr>
              <a:buSzPts val="1400"/>
              <a:buNone/>
            </a:pPr>
            <a:r>
              <a:rPr lang="en-US">
                <a:solidFill>
                  <a:srgbClr val="FEFEFE"/>
                </a:solidFill>
              </a:rPr>
              <a:t>Duis aute irure dolor in reprehenderit in voluptate velit esse cillum dolore eu fugiat nulla pariatur. </a:t>
            </a:r>
            <a:endParaRPr>
              <a:solidFill>
                <a:srgbClr val="FEFEFE"/>
              </a:solidFill>
            </a:endParaRPr>
          </a:p>
          <a:p>
            <a:pPr marL="0" lvl="0" indent="0" algn="l" rtl="0">
              <a:lnSpc>
                <a:spcPct val="100000"/>
              </a:lnSpc>
              <a:spcBef>
                <a:spcPts val="1000"/>
              </a:spcBef>
              <a:spcAft>
                <a:spcPts val="0"/>
              </a:spcAft>
              <a:buClr>
                <a:srgbClr val="FEFEFE"/>
              </a:buClr>
              <a:buSzPts val="1400"/>
              <a:buNone/>
            </a:pPr>
            <a:r>
              <a:rPr lang="en-US">
                <a:solidFill>
                  <a:srgbClr val="FEFEFE"/>
                </a:solidFill>
              </a:rPr>
              <a:t>Excepteur sint occaecat cupidatat non proident, sunt in culpa qui officia deserunt mollit anim id est laborum.</a:t>
            </a:r>
            <a:endParaRPr>
              <a:solidFill>
                <a:srgbClr val="FEFEFE"/>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16"/>
          <p:cNvSpPr txBox="1">
            <a:spLocks noGrp="1"/>
          </p:cNvSpPr>
          <p:nvPr>
            <p:ph type="body" idx="2"/>
          </p:nvPr>
        </p:nvSpPr>
        <p:spPr>
          <a:xfrm>
            <a:off x="479376" y="3521697"/>
            <a:ext cx="7148645" cy="302197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a:solidFill>
                  <a:srgbClr val="FEFEFE"/>
                </a:solidFill>
              </a:rPr>
              <a:t>Lorem ipsum dolor sit amet, consectetur adipiscing elit, sed do eiusmod tempor incididunt ut labore et dolore magna aliqua.</a:t>
            </a:r>
            <a:endParaRPr>
              <a:solidFill>
                <a:srgbClr val="FEFEFE"/>
              </a:solidFill>
            </a:endParaRPr>
          </a:p>
          <a:p>
            <a:pPr marL="0" lvl="0" indent="0" algn="l" rtl="0">
              <a:lnSpc>
                <a:spcPct val="100000"/>
              </a:lnSpc>
              <a:spcBef>
                <a:spcPts val="1000"/>
              </a:spcBef>
              <a:spcAft>
                <a:spcPts val="0"/>
              </a:spcAft>
              <a:buClr>
                <a:srgbClr val="FEFEFE"/>
              </a:buClr>
              <a:buSzPts val="1400"/>
              <a:buNone/>
            </a:pPr>
            <a:r>
              <a:rPr lang="en-US" b="1">
                <a:solidFill>
                  <a:srgbClr val="FEFEFE"/>
                </a:solidFill>
              </a:rPr>
              <a:t>Ut enim ad minim veniam, quis nostrud exercitation ullamco laboris nisi ut aliquip ex ea commodo consequat. </a:t>
            </a:r>
            <a:endParaRPr/>
          </a:p>
          <a:p>
            <a:pPr marL="0" lvl="0" indent="0" algn="l" rtl="0">
              <a:lnSpc>
                <a:spcPct val="100000"/>
              </a:lnSpc>
              <a:spcBef>
                <a:spcPts val="1000"/>
              </a:spcBef>
              <a:spcAft>
                <a:spcPts val="0"/>
              </a:spcAft>
              <a:buClr>
                <a:srgbClr val="FEFEFE"/>
              </a:buClr>
              <a:buSzPts val="1400"/>
              <a:buNone/>
            </a:pPr>
            <a:r>
              <a:rPr lang="en-US">
                <a:solidFill>
                  <a:srgbClr val="FEFEFE"/>
                </a:solidFill>
              </a:rPr>
              <a:t>Duis aute irure dolor in reprehenderit in voluptate velit esse cillum dolore eu fugiat nulla pariatur. </a:t>
            </a:r>
            <a:endParaRPr>
              <a:solidFill>
                <a:srgbClr val="FEFEFE"/>
              </a:solidFill>
            </a:endParaRPr>
          </a:p>
          <a:p>
            <a:pPr marL="0" lvl="0" indent="0" algn="l" rtl="0">
              <a:lnSpc>
                <a:spcPct val="100000"/>
              </a:lnSpc>
              <a:spcBef>
                <a:spcPts val="1000"/>
              </a:spcBef>
              <a:spcAft>
                <a:spcPts val="0"/>
              </a:spcAft>
              <a:buClr>
                <a:srgbClr val="FEFEFE"/>
              </a:buClr>
              <a:buSzPts val="1400"/>
              <a:buNone/>
            </a:pPr>
            <a:r>
              <a:rPr lang="en-US">
                <a:solidFill>
                  <a:srgbClr val="FEFEFE"/>
                </a:solidFill>
              </a:rPr>
              <a:t>Excepteur sint occaecat cupidatat non proident, sunt in culpa qui officia deserunt mollit anim id est laborum.</a:t>
            </a:r>
            <a:endParaRPr>
              <a:solidFill>
                <a:srgbClr val="FEFEFE"/>
              </a:solidFill>
            </a:endParaRPr>
          </a:p>
        </p:txBody>
      </p:sp>
      <p:sp>
        <p:nvSpPr>
          <p:cNvPr id="380" name="Google Shape;380;p16"/>
          <p:cNvSpPr txBox="1">
            <a:spLocks noGrp="1"/>
          </p:cNvSpPr>
          <p:nvPr>
            <p:ph type="title"/>
          </p:nvPr>
        </p:nvSpPr>
        <p:spPr>
          <a:xfrm>
            <a:off x="348578" y="554439"/>
            <a:ext cx="11670894" cy="45772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3826"/>
              </a:buClr>
              <a:buSzPct val="100000"/>
              <a:buFont typeface="Open Sans ExtraBold"/>
              <a:buNone/>
            </a:pPr>
            <a:r>
              <a:rPr lang="en-US"/>
              <a:t>Title</a:t>
            </a:r>
            <a:endParaRPr/>
          </a:p>
        </p:txBody>
      </p:sp>
      <p:sp>
        <p:nvSpPr>
          <p:cNvPr id="381" name="Google Shape;381;p16"/>
          <p:cNvSpPr txBox="1"/>
          <p:nvPr/>
        </p:nvSpPr>
        <p:spPr>
          <a:xfrm>
            <a:off x="8086724" y="1571417"/>
            <a:ext cx="3442921" cy="3586738"/>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0C0C0C"/>
              </a:buClr>
              <a:buSzPts val="1200"/>
              <a:buFont typeface="Arial"/>
              <a:buNone/>
            </a:pPr>
            <a:r>
              <a:rPr lang="en-US" sz="1200" b="1">
                <a:solidFill>
                  <a:srgbClr val="0C0C0C"/>
                </a:solidFill>
                <a:latin typeface="Open Sans"/>
                <a:ea typeface="Open Sans"/>
                <a:cs typeface="Open Sans"/>
                <a:sym typeface="Open Sans"/>
              </a:rPr>
              <a:t>Lorem ipsum dolor sit amet, consectetur adipiscing elit, sed do eiusmod tempor incididunt ut labore et dolore magna aliqua.</a:t>
            </a:r>
            <a:endParaRPr sz="1200" b="1">
              <a:solidFill>
                <a:srgbClr val="0C0C0C"/>
              </a:solidFill>
              <a:latin typeface="Open Sans"/>
              <a:ea typeface="Open Sans"/>
              <a:cs typeface="Open Sans"/>
              <a:sym typeface="Open Sans"/>
            </a:endParaRPr>
          </a:p>
          <a:p>
            <a:pPr marL="0" marR="0" lvl="0" indent="0" algn="l" rtl="0">
              <a:lnSpc>
                <a:spcPct val="120000"/>
              </a:lnSpc>
              <a:spcBef>
                <a:spcPts val="1000"/>
              </a:spcBef>
              <a:spcAft>
                <a:spcPts val="0"/>
              </a:spcAft>
              <a:buClr>
                <a:srgbClr val="0C0C0C"/>
              </a:buClr>
              <a:buSzPts val="1200"/>
              <a:buFont typeface="Arial"/>
              <a:buNone/>
            </a:pPr>
            <a:r>
              <a:rPr lang="en-US" sz="1200">
                <a:solidFill>
                  <a:srgbClr val="0C0C0C"/>
                </a:solidFill>
                <a:latin typeface="Open Sans"/>
                <a:ea typeface="Open Sans"/>
                <a:cs typeface="Open Sans"/>
                <a:sym typeface="Open Sans"/>
              </a:rPr>
              <a:t>Ut enim ad minim veniam, quis nostrud exercitation ullamco laboris nisi ut aliquip</a:t>
            </a:r>
            <a:br>
              <a:rPr lang="en-US" sz="1200">
                <a:solidFill>
                  <a:srgbClr val="0C0C0C"/>
                </a:solidFill>
                <a:latin typeface="Open Sans"/>
                <a:ea typeface="Open Sans"/>
                <a:cs typeface="Open Sans"/>
                <a:sym typeface="Open Sans"/>
              </a:rPr>
            </a:br>
            <a:r>
              <a:rPr lang="en-US" sz="1200">
                <a:solidFill>
                  <a:srgbClr val="0C0C0C"/>
                </a:solidFill>
                <a:latin typeface="Open Sans"/>
                <a:ea typeface="Open Sans"/>
                <a:cs typeface="Open Sans"/>
                <a:sym typeface="Open Sans"/>
              </a:rPr>
              <a:t>ex ea commodo consequat. </a:t>
            </a:r>
            <a:endParaRPr/>
          </a:p>
          <a:p>
            <a:pPr marL="0" marR="0" lvl="0" indent="0" algn="l" rtl="0">
              <a:lnSpc>
                <a:spcPct val="120000"/>
              </a:lnSpc>
              <a:spcBef>
                <a:spcPts val="1000"/>
              </a:spcBef>
              <a:spcAft>
                <a:spcPts val="0"/>
              </a:spcAft>
              <a:buClr>
                <a:srgbClr val="0C0C0C"/>
              </a:buClr>
              <a:buSzPts val="1200"/>
              <a:buFont typeface="Arial"/>
              <a:buNone/>
            </a:pPr>
            <a:r>
              <a:rPr lang="en-US" sz="1200">
                <a:solidFill>
                  <a:srgbClr val="0C0C0C"/>
                </a:solidFill>
                <a:latin typeface="Open Sans"/>
                <a:ea typeface="Open Sans"/>
                <a:cs typeface="Open Sans"/>
                <a:sym typeface="Open Sans"/>
              </a:rPr>
              <a:t>Duis aute irure dolor in reprehenderit</a:t>
            </a:r>
            <a:br>
              <a:rPr lang="en-US" sz="1200">
                <a:solidFill>
                  <a:srgbClr val="0C0C0C"/>
                </a:solidFill>
                <a:latin typeface="Open Sans"/>
                <a:ea typeface="Open Sans"/>
                <a:cs typeface="Open Sans"/>
                <a:sym typeface="Open Sans"/>
              </a:rPr>
            </a:br>
            <a:r>
              <a:rPr lang="en-US" sz="1200">
                <a:solidFill>
                  <a:srgbClr val="0C0C0C"/>
                </a:solidFill>
                <a:latin typeface="Open Sans"/>
                <a:ea typeface="Open Sans"/>
                <a:cs typeface="Open Sans"/>
                <a:sym typeface="Open Sans"/>
              </a:rPr>
              <a:t>in voluptate velit esse cillum dolore</a:t>
            </a:r>
            <a:br>
              <a:rPr lang="en-US" sz="1200">
                <a:solidFill>
                  <a:srgbClr val="0C0C0C"/>
                </a:solidFill>
                <a:latin typeface="Open Sans"/>
                <a:ea typeface="Open Sans"/>
                <a:cs typeface="Open Sans"/>
                <a:sym typeface="Open Sans"/>
              </a:rPr>
            </a:br>
            <a:r>
              <a:rPr lang="en-US" sz="1200">
                <a:solidFill>
                  <a:srgbClr val="0C0C0C"/>
                </a:solidFill>
                <a:latin typeface="Open Sans"/>
                <a:ea typeface="Open Sans"/>
                <a:cs typeface="Open Sans"/>
                <a:sym typeface="Open Sans"/>
              </a:rPr>
              <a:t>eu fugiat nulla pariatur. </a:t>
            </a:r>
            <a:endParaRPr sz="1200">
              <a:solidFill>
                <a:srgbClr val="0C0C0C"/>
              </a:solidFill>
              <a:latin typeface="Open Sans"/>
              <a:ea typeface="Open Sans"/>
              <a:cs typeface="Open Sans"/>
              <a:sym typeface="Open Sans"/>
            </a:endParaRPr>
          </a:p>
          <a:p>
            <a:pPr marL="0" marR="0" lvl="0" indent="0" algn="l" rtl="0">
              <a:lnSpc>
                <a:spcPct val="120000"/>
              </a:lnSpc>
              <a:spcBef>
                <a:spcPts val="1000"/>
              </a:spcBef>
              <a:spcAft>
                <a:spcPts val="0"/>
              </a:spcAft>
              <a:buClr>
                <a:srgbClr val="0C0C0C"/>
              </a:buClr>
              <a:buSzPts val="1200"/>
              <a:buFont typeface="Arial"/>
              <a:buNone/>
            </a:pPr>
            <a:r>
              <a:rPr lang="en-US" sz="1200">
                <a:solidFill>
                  <a:srgbClr val="0C0C0C"/>
                </a:solidFill>
                <a:latin typeface="Open Sans"/>
                <a:ea typeface="Open Sans"/>
                <a:cs typeface="Open Sans"/>
                <a:sym typeface="Open Sans"/>
              </a:rPr>
              <a:t>Excepteur sint occaecat cupidatat non proident, sunt in culpa qui officia deserunt mollit anim id est laborum.</a:t>
            </a:r>
            <a:endParaRPr sz="1200">
              <a:solidFill>
                <a:srgbClr val="0C0C0C"/>
              </a:solidFill>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7"/>
          <p:cNvSpPr txBox="1">
            <a:spLocks noGrp="1"/>
          </p:cNvSpPr>
          <p:nvPr>
            <p:ph type="body" idx="1"/>
          </p:nvPr>
        </p:nvSpPr>
        <p:spPr>
          <a:xfrm>
            <a:off x="6408922" y="1285875"/>
            <a:ext cx="5575433" cy="504634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923826"/>
              </a:buClr>
              <a:buSzPts val="1400"/>
              <a:buNone/>
            </a:pPr>
            <a:r>
              <a:rPr lang="en-US" b="1">
                <a:solidFill>
                  <a:srgbClr val="923826"/>
                </a:solidFill>
              </a:rPr>
              <a:t>Lorem Ipsum</a:t>
            </a:r>
            <a:endParaRPr/>
          </a:p>
          <a:p>
            <a:pPr marL="0" lvl="0" indent="0" algn="l" rtl="0">
              <a:lnSpc>
                <a:spcPct val="100000"/>
              </a:lnSpc>
              <a:spcBef>
                <a:spcPts val="1000"/>
              </a:spcBef>
              <a:spcAft>
                <a:spcPts val="0"/>
              </a:spcAft>
              <a:buClr>
                <a:srgbClr val="FEFEFE"/>
              </a:buClr>
              <a:buSzPts val="1400"/>
              <a:buNone/>
            </a:pPr>
            <a:r>
              <a:rPr lang="en-US">
                <a:solidFill>
                  <a:srgbClr val="FEFEFE"/>
                </a:solidFill>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solidFill>
                <a:srgbClr val="FEFEFE"/>
              </a:solidFill>
            </a:endParaRPr>
          </a:p>
          <a:p>
            <a:pPr marL="0" lvl="0" indent="0" algn="l" rtl="0">
              <a:lnSpc>
                <a:spcPct val="100000"/>
              </a:lnSpc>
              <a:spcBef>
                <a:spcPts val="1000"/>
              </a:spcBef>
              <a:spcAft>
                <a:spcPts val="0"/>
              </a:spcAft>
              <a:buClr>
                <a:srgbClr val="FEFEFE"/>
              </a:buClr>
              <a:buSzPts val="1400"/>
              <a:buNone/>
            </a:pPr>
            <a:endParaRPr b="1">
              <a:solidFill>
                <a:srgbClr val="FEFEFE"/>
              </a:solidFill>
            </a:endParaRPr>
          </a:p>
          <a:p>
            <a:pPr marL="0" lvl="0" indent="0" algn="l" rtl="0">
              <a:lnSpc>
                <a:spcPct val="100000"/>
              </a:lnSpc>
              <a:spcBef>
                <a:spcPts val="1000"/>
              </a:spcBef>
              <a:spcAft>
                <a:spcPts val="0"/>
              </a:spcAft>
              <a:buClr>
                <a:srgbClr val="923826"/>
              </a:buClr>
              <a:buSzPts val="1400"/>
              <a:buNone/>
            </a:pPr>
            <a:r>
              <a:rPr lang="en-US" b="1">
                <a:solidFill>
                  <a:srgbClr val="923826"/>
                </a:solidFill>
              </a:rPr>
              <a:t>Lorem Ipsum</a:t>
            </a:r>
            <a:r>
              <a:rPr lang="en-US"/>
              <a:t>		</a:t>
            </a:r>
            <a:r>
              <a:rPr lang="en-US">
                <a:solidFill>
                  <a:srgbClr val="FEFEFE"/>
                </a:solidFill>
              </a:rPr>
              <a:t> Lorem ipsum.</a:t>
            </a:r>
            <a:endParaRPr/>
          </a:p>
          <a:p>
            <a:pPr marL="0" lvl="0" indent="0" algn="l" rtl="0">
              <a:lnSpc>
                <a:spcPct val="100000"/>
              </a:lnSpc>
              <a:spcBef>
                <a:spcPts val="1000"/>
              </a:spcBef>
              <a:spcAft>
                <a:spcPts val="0"/>
              </a:spcAft>
              <a:buClr>
                <a:srgbClr val="FEFEFE"/>
              </a:buClr>
              <a:buSzPts val="1400"/>
              <a:buNone/>
            </a:pPr>
            <a:r>
              <a:rPr lang="en-US">
                <a:solidFill>
                  <a:srgbClr val="FEFEFE"/>
                </a:solidFill>
              </a:rPr>
              <a:t>			 Lorem ipsum.</a:t>
            </a:r>
            <a:endParaRPr/>
          </a:p>
          <a:p>
            <a:pPr marL="0" lvl="0" indent="0" algn="l" rtl="0">
              <a:lnSpc>
                <a:spcPct val="100000"/>
              </a:lnSpc>
              <a:spcBef>
                <a:spcPts val="1000"/>
              </a:spcBef>
              <a:spcAft>
                <a:spcPts val="0"/>
              </a:spcAft>
              <a:buClr>
                <a:srgbClr val="FEFEFE"/>
              </a:buClr>
              <a:buSzPts val="1400"/>
              <a:buNone/>
            </a:pPr>
            <a:r>
              <a:rPr lang="en-US">
                <a:solidFill>
                  <a:srgbClr val="FEFEFE"/>
                </a:solidFill>
              </a:rPr>
              <a:t>			 Lorem ipsum.</a:t>
            </a:r>
            <a:endParaRPr/>
          </a:p>
          <a:p>
            <a:pPr marL="0" lvl="0" indent="0" algn="l" rtl="0">
              <a:lnSpc>
                <a:spcPct val="100000"/>
              </a:lnSpc>
              <a:spcBef>
                <a:spcPts val="2400"/>
              </a:spcBef>
              <a:spcAft>
                <a:spcPts val="0"/>
              </a:spcAft>
              <a:buClr>
                <a:srgbClr val="923826"/>
              </a:buClr>
              <a:buSzPts val="1400"/>
              <a:buNone/>
            </a:pPr>
            <a:r>
              <a:rPr lang="en-US" b="1">
                <a:solidFill>
                  <a:srgbClr val="923826"/>
                </a:solidFill>
              </a:rPr>
              <a:t>Lorem Ipsum	</a:t>
            </a:r>
            <a:r>
              <a:rPr lang="en-US">
                <a:solidFill>
                  <a:srgbClr val="FEFEFE"/>
                </a:solidFill>
              </a:rPr>
              <a:t>Lorem ipsum dolor sit amet, </a:t>
            </a:r>
            <a:br>
              <a:rPr lang="en-US">
                <a:solidFill>
                  <a:srgbClr val="FEFEFE"/>
                </a:solidFill>
              </a:rPr>
            </a:br>
            <a:r>
              <a:rPr lang="en-US">
                <a:solidFill>
                  <a:srgbClr val="FEFEFE"/>
                </a:solidFill>
              </a:rPr>
              <a:t>		consectetur adipiscing elit, sed do eiusmod</a:t>
            </a:r>
            <a:br>
              <a:rPr lang="en-US">
                <a:solidFill>
                  <a:srgbClr val="FEFEFE"/>
                </a:solidFill>
              </a:rPr>
            </a:br>
            <a:r>
              <a:rPr lang="en-US">
                <a:solidFill>
                  <a:srgbClr val="FEFEFE"/>
                </a:solidFill>
              </a:rPr>
              <a:t>		tempor incididunt ut labore et dolore</a:t>
            </a:r>
            <a:br>
              <a:rPr lang="en-US">
                <a:solidFill>
                  <a:srgbClr val="FEFEFE"/>
                </a:solidFill>
              </a:rPr>
            </a:br>
            <a:r>
              <a:rPr lang="en-US">
                <a:solidFill>
                  <a:srgbClr val="FEFEFE"/>
                </a:solidFill>
              </a:rPr>
              <a:t>		magna aliqua. Ut enim ad minim veniam, </a:t>
            </a:r>
            <a:br>
              <a:rPr lang="en-US">
                <a:solidFill>
                  <a:srgbClr val="FEFEFE"/>
                </a:solidFill>
              </a:rPr>
            </a:br>
            <a:r>
              <a:rPr lang="en-US">
                <a:solidFill>
                  <a:srgbClr val="FEFEFE"/>
                </a:solidFill>
              </a:rPr>
              <a:t>		quis nostrud exercitation ullamco laboris 		nisi ut aliquip ex ea commodo consequat. </a:t>
            </a:r>
            <a:endParaRPr>
              <a:solidFill>
                <a:srgbClr val="FEFEFE"/>
              </a:solidFill>
            </a:endParaRPr>
          </a:p>
        </p:txBody>
      </p:sp>
      <p:graphicFrame>
        <p:nvGraphicFramePr>
          <p:cNvPr id="387" name="Google Shape;387;p17"/>
          <p:cNvGraphicFramePr/>
          <p:nvPr/>
        </p:nvGraphicFramePr>
        <p:xfrm>
          <a:off x="358776" y="1388744"/>
          <a:ext cx="5419089" cy="5057775"/>
        </p:xfrm>
        <a:graphic>
          <a:graphicData uri="http://schemas.openxmlformats.org/drawingml/2006/chart">
            <c:chart xmlns:c="http://schemas.openxmlformats.org/drawingml/2006/chart" xmlns:r="http://schemas.openxmlformats.org/officeDocument/2006/relationships" r:id="rId3"/>
          </a:graphicData>
        </a:graphic>
      </p:graphicFrame>
      <p:sp>
        <p:nvSpPr>
          <p:cNvPr id="388" name="Google Shape;388;p17"/>
          <p:cNvSpPr txBox="1">
            <a:spLocks noGrp="1"/>
          </p:cNvSpPr>
          <p:nvPr>
            <p:ph type="title"/>
          </p:nvPr>
        </p:nvSpPr>
        <p:spPr>
          <a:xfrm>
            <a:off x="354330" y="439420"/>
            <a:ext cx="5863590" cy="640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t>Title</a:t>
            </a:r>
            <a:endParaRPr/>
          </a:p>
        </p:txBody>
      </p:sp>
      <p:cxnSp>
        <p:nvCxnSpPr>
          <p:cNvPr id="389" name="Google Shape;389;p17"/>
          <p:cNvCxnSpPr/>
          <p:nvPr/>
        </p:nvCxnSpPr>
        <p:spPr>
          <a:xfrm>
            <a:off x="6486525" y="3860702"/>
            <a:ext cx="1168644" cy="0"/>
          </a:xfrm>
          <a:prstGeom prst="straightConnector1">
            <a:avLst/>
          </a:prstGeom>
          <a:noFill/>
          <a:ln w="19050" cap="flat" cmpd="sng">
            <a:solidFill>
              <a:srgbClr val="FEFEFE"/>
            </a:solidFill>
            <a:prstDash val="solid"/>
            <a:miter lim="800000"/>
            <a:headEnd type="none" w="sm" len="sm"/>
            <a:tailEnd type="none" w="sm" len="sm"/>
          </a:ln>
        </p:spPr>
      </p:cxnSp>
      <p:cxnSp>
        <p:nvCxnSpPr>
          <p:cNvPr id="390" name="Google Shape;390;p17"/>
          <p:cNvCxnSpPr/>
          <p:nvPr/>
        </p:nvCxnSpPr>
        <p:spPr>
          <a:xfrm>
            <a:off x="6486525" y="5054248"/>
            <a:ext cx="1168644" cy="0"/>
          </a:xfrm>
          <a:prstGeom prst="straightConnector1">
            <a:avLst/>
          </a:prstGeom>
          <a:noFill/>
          <a:ln w="19050" cap="flat" cmpd="sng">
            <a:solidFill>
              <a:srgbClr val="FEFEFE"/>
            </a:solidFill>
            <a:prstDash val="solid"/>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graphicFrame>
        <p:nvGraphicFramePr>
          <p:cNvPr id="395" name="Google Shape;395;p18"/>
          <p:cNvGraphicFramePr/>
          <p:nvPr/>
        </p:nvGraphicFramePr>
        <p:xfrm>
          <a:off x="322682" y="1454919"/>
          <a:ext cx="11558503" cy="4867676"/>
        </p:xfrm>
        <a:graphic>
          <a:graphicData uri="http://schemas.openxmlformats.org/drawingml/2006/chart">
            <c:chart xmlns:c="http://schemas.openxmlformats.org/drawingml/2006/chart" xmlns:r="http://schemas.openxmlformats.org/officeDocument/2006/relationships" r:id="rId3"/>
          </a:graphicData>
        </a:graphic>
      </p:graphicFrame>
      <p:sp>
        <p:nvSpPr>
          <p:cNvPr id="396" name="Google Shape;396;p18"/>
          <p:cNvSpPr txBox="1">
            <a:spLocks noGrp="1"/>
          </p:cNvSpPr>
          <p:nvPr>
            <p:ph type="title"/>
          </p:nvPr>
        </p:nvSpPr>
        <p:spPr>
          <a:xfrm>
            <a:off x="354330" y="439420"/>
            <a:ext cx="5863590" cy="640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t>Title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19"/>
          <p:cNvSpPr/>
          <p:nvPr/>
        </p:nvSpPr>
        <p:spPr>
          <a:xfrm>
            <a:off x="102869" y="4560570"/>
            <a:ext cx="11972926" cy="1966562"/>
          </a:xfrm>
          <a:prstGeom prst="rect">
            <a:avLst/>
          </a:prstGeom>
          <a:solidFill>
            <a:srgbClr val="851515">
              <a:alpha val="862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2" name="Google Shape;402;p19"/>
          <p:cNvSpPr txBox="1">
            <a:spLocks noGrp="1"/>
          </p:cNvSpPr>
          <p:nvPr>
            <p:ph type="body" idx="1"/>
          </p:nvPr>
        </p:nvSpPr>
        <p:spPr>
          <a:xfrm>
            <a:off x="348577" y="1603363"/>
            <a:ext cx="2208133" cy="28559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EFEFE"/>
              </a:buClr>
              <a:buSzPts val="1100"/>
              <a:buNone/>
            </a:pPr>
            <a:r>
              <a:rPr lang="en-US" b="1">
                <a:solidFill>
                  <a:srgbClr val="FEFEFE"/>
                </a:solidFill>
              </a:rPr>
              <a:t>Lorem Ipsum</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Lorem ipsum dolor sit amet, consectetur adipiscing elit, sed do eiusmod tempor incididunt ut labore et dolore magna aliqua. </a:t>
            </a:r>
            <a:endParaRPr/>
          </a:p>
          <a:p>
            <a:pPr marL="216000" lvl="0" indent="0" algn="l" rtl="0">
              <a:lnSpc>
                <a:spcPct val="100000"/>
              </a:lnSpc>
              <a:spcBef>
                <a:spcPts val="600"/>
              </a:spcBef>
              <a:spcAft>
                <a:spcPts val="0"/>
              </a:spcAft>
              <a:buClr>
                <a:srgbClr val="923826"/>
              </a:buClr>
              <a:buSzPts val="1100"/>
              <a:buNone/>
            </a:pPr>
            <a:r>
              <a:rPr lang="en-US" b="1">
                <a:solidFill>
                  <a:srgbClr val="923826"/>
                </a:solidFill>
              </a:rPr>
              <a:t>Ut enim ad minim veniam, quis nostrud exercitation ullamco laboris nisi ut aliquip ex ea commodo consequat. </a:t>
            </a:r>
            <a:endParaRPr sz="1050" b="1">
              <a:solidFill>
                <a:srgbClr val="923826"/>
              </a:solidFill>
            </a:endParaRPr>
          </a:p>
        </p:txBody>
      </p:sp>
      <p:sp>
        <p:nvSpPr>
          <p:cNvPr id="403" name="Google Shape;403;p19"/>
          <p:cNvSpPr txBox="1">
            <a:spLocks noGrp="1"/>
          </p:cNvSpPr>
          <p:nvPr>
            <p:ph type="body" idx="2"/>
          </p:nvPr>
        </p:nvSpPr>
        <p:spPr>
          <a:xfrm>
            <a:off x="2711623" y="1603362"/>
            <a:ext cx="2846965" cy="175344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100"/>
              <a:buNone/>
            </a:pPr>
            <a:r>
              <a:rPr lang="en-US" b="1">
                <a:solidFill>
                  <a:srgbClr val="FEFEFE"/>
                </a:solidFill>
              </a:rPr>
              <a:t>Lorem Ipsum</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Lorem ipsum dolor sit amet, consectetur adipiscing elit, sed do eiusmod tempor incididunt ut labore et dolore magna aliqua. </a:t>
            </a:r>
            <a:endParaRPr/>
          </a:p>
          <a:p>
            <a:pPr marL="216000" lvl="0" indent="0" algn="l" rtl="0">
              <a:lnSpc>
                <a:spcPct val="100000"/>
              </a:lnSpc>
              <a:spcBef>
                <a:spcPts val="600"/>
              </a:spcBef>
              <a:spcAft>
                <a:spcPts val="0"/>
              </a:spcAft>
              <a:buClr>
                <a:srgbClr val="923826"/>
              </a:buClr>
              <a:buSzPts val="1100"/>
              <a:buNone/>
            </a:pPr>
            <a:r>
              <a:rPr lang="en-US" b="1">
                <a:solidFill>
                  <a:srgbClr val="923826"/>
                </a:solidFill>
              </a:rPr>
              <a:t>Ut enim ad minim veniam, quis nostrud exercitation ullamco laboris nisi ut aliquip ex ea commodo consequat. </a:t>
            </a:r>
            <a:endParaRPr sz="800" b="1">
              <a:solidFill>
                <a:srgbClr val="923826"/>
              </a:solidFill>
            </a:endParaRPr>
          </a:p>
        </p:txBody>
      </p:sp>
      <p:sp>
        <p:nvSpPr>
          <p:cNvPr id="404" name="Google Shape;404;p19"/>
          <p:cNvSpPr txBox="1">
            <a:spLocks noGrp="1"/>
          </p:cNvSpPr>
          <p:nvPr>
            <p:ph type="body" idx="3"/>
          </p:nvPr>
        </p:nvSpPr>
        <p:spPr>
          <a:xfrm>
            <a:off x="6308600" y="1277607"/>
            <a:ext cx="5612889" cy="97908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100"/>
              <a:buNone/>
            </a:pPr>
            <a:r>
              <a:rPr lang="en-US" b="1">
                <a:solidFill>
                  <a:srgbClr val="FEFEFE"/>
                </a:solidFill>
              </a:rPr>
              <a:t>Lorem Ipsum</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Lorem ipsum dolor sit amet, consectetur adipiscing elit, sed do eiusmod </a:t>
            </a:r>
            <a:br>
              <a:rPr lang="en-US">
                <a:solidFill>
                  <a:srgbClr val="FEFEFE"/>
                </a:solidFill>
              </a:rPr>
            </a:br>
            <a:r>
              <a:rPr lang="en-US">
                <a:solidFill>
                  <a:srgbClr val="FEFEFE"/>
                </a:solidFill>
              </a:rPr>
              <a:t>tempor incididunt ut labore et dolore magna aliqua. </a:t>
            </a:r>
            <a:endParaRPr/>
          </a:p>
        </p:txBody>
      </p:sp>
      <p:sp>
        <p:nvSpPr>
          <p:cNvPr id="405" name="Google Shape;405;p19"/>
          <p:cNvSpPr txBox="1">
            <a:spLocks noGrp="1"/>
          </p:cNvSpPr>
          <p:nvPr>
            <p:ph type="body" idx="4"/>
          </p:nvPr>
        </p:nvSpPr>
        <p:spPr>
          <a:xfrm>
            <a:off x="5879975" y="2780928"/>
            <a:ext cx="3753550" cy="187313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100"/>
              <a:buNone/>
            </a:pPr>
            <a:r>
              <a:rPr lang="en-US" b="1">
                <a:solidFill>
                  <a:srgbClr val="FEFEFE"/>
                </a:solidFill>
              </a:rPr>
              <a:t>Lorem Ipsum</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Lorem ipsum dolor sit amet, consectetur adipiscing elit, sed do eiusmod tempor incididunt ut labore et dolore magna aliqua.</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Duis aute irure dolor in reprehenderit in voluptate velit esse cillum dolore eu fugiat nulla pariatur. Excepteur sint occaecat cupidatat non proident, sunt in culpa qui officia deserunt mollit anim.</a:t>
            </a:r>
            <a:endParaRPr/>
          </a:p>
        </p:txBody>
      </p:sp>
      <p:sp>
        <p:nvSpPr>
          <p:cNvPr id="406" name="Google Shape;406;p19"/>
          <p:cNvSpPr txBox="1">
            <a:spLocks noGrp="1"/>
          </p:cNvSpPr>
          <p:nvPr>
            <p:ph type="body" idx="5"/>
          </p:nvPr>
        </p:nvSpPr>
        <p:spPr>
          <a:xfrm>
            <a:off x="9633525" y="2780928"/>
            <a:ext cx="2442270" cy="169075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100"/>
              <a:buNone/>
            </a:pPr>
            <a:r>
              <a:rPr lang="en-US" b="1">
                <a:solidFill>
                  <a:srgbClr val="FEFEFE"/>
                </a:solidFill>
              </a:rPr>
              <a:t>Lorem Ipsum</a:t>
            </a:r>
            <a:endParaRPr/>
          </a:p>
          <a:p>
            <a:pPr marL="216000" lvl="0" indent="0" algn="l" rtl="0">
              <a:lnSpc>
                <a:spcPct val="100000"/>
              </a:lnSpc>
              <a:spcBef>
                <a:spcPts val="600"/>
              </a:spcBef>
              <a:spcAft>
                <a:spcPts val="0"/>
              </a:spcAft>
              <a:buClr>
                <a:srgbClr val="FEFEFE"/>
              </a:buClr>
              <a:buSzPts val="1100"/>
              <a:buNone/>
            </a:pPr>
            <a:r>
              <a:rPr lang="en-US">
                <a:solidFill>
                  <a:srgbClr val="FEFEFE"/>
                </a:solidFill>
              </a:rPr>
              <a:t>Lorem ipsum dolor sit amet, consectetur adipiscing elit, sed do eiusmod tempor incididunt ut labore et dolore magna aliqua. </a:t>
            </a:r>
            <a:endParaRPr/>
          </a:p>
        </p:txBody>
      </p:sp>
      <p:sp>
        <p:nvSpPr>
          <p:cNvPr id="407" name="Google Shape;407;p19"/>
          <p:cNvSpPr txBox="1">
            <a:spLocks noGrp="1"/>
          </p:cNvSpPr>
          <p:nvPr>
            <p:ph type="body" idx="6"/>
          </p:nvPr>
        </p:nvSpPr>
        <p:spPr>
          <a:xfrm>
            <a:off x="2691857" y="4884913"/>
            <a:ext cx="8614611" cy="1279959"/>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sz="1400">
                <a:solidFill>
                  <a:srgbClr val="FEFEFE"/>
                </a:solidFill>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1800" b="1">
              <a:solidFill>
                <a:srgbClr val="FEFEFE"/>
              </a:solidFill>
            </a:endParaRPr>
          </a:p>
        </p:txBody>
      </p:sp>
      <p:sp>
        <p:nvSpPr>
          <p:cNvPr id="408" name="Google Shape;408;p19"/>
          <p:cNvSpPr txBox="1">
            <a:spLocks noGrp="1"/>
          </p:cNvSpPr>
          <p:nvPr>
            <p:ph type="title"/>
          </p:nvPr>
        </p:nvSpPr>
        <p:spPr>
          <a:xfrm>
            <a:off x="354330" y="571183"/>
            <a:ext cx="11567160" cy="58324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latin typeface="Open Sans ExtraBold"/>
                <a:ea typeface="Open Sans ExtraBold"/>
                <a:cs typeface="Open Sans ExtraBold"/>
                <a:sym typeface="Open Sans ExtraBold"/>
              </a:rPr>
              <a:t>Title</a:t>
            </a:r>
            <a:endParaRPr>
              <a:latin typeface="Open Sans ExtraBold"/>
              <a:ea typeface="Open Sans ExtraBold"/>
              <a:cs typeface="Open Sans ExtraBold"/>
              <a:sym typeface="Open Sans ExtraBold"/>
            </a:endParaRPr>
          </a:p>
        </p:txBody>
      </p:sp>
      <p:pic>
        <p:nvPicPr>
          <p:cNvPr id="409" name="Google Shape;409;p19"/>
          <p:cNvPicPr preferRelativeResize="0"/>
          <p:nvPr/>
        </p:nvPicPr>
        <p:blipFill rotWithShape="1">
          <a:blip r:embed="rId3">
            <a:alphaModFix/>
          </a:blip>
          <a:srcRect/>
          <a:stretch/>
        </p:blipFill>
        <p:spPr>
          <a:xfrm>
            <a:off x="704152" y="4710814"/>
            <a:ext cx="1581702" cy="1581702"/>
          </a:xfrm>
          <a:prstGeom prst="rect">
            <a:avLst/>
          </a:prstGeom>
          <a:noFill/>
          <a:ln>
            <a:noFill/>
          </a:ln>
        </p:spPr>
      </p:pic>
      <p:sp>
        <p:nvSpPr>
          <p:cNvPr id="410" name="Google Shape;410;p19"/>
          <p:cNvSpPr/>
          <p:nvPr/>
        </p:nvSpPr>
        <p:spPr>
          <a:xfrm>
            <a:off x="445770" y="1234440"/>
            <a:ext cx="262890" cy="262890"/>
          </a:xfrm>
          <a:prstGeom prst="ellipse">
            <a:avLst/>
          </a:prstGeom>
          <a:solidFill>
            <a:schemeClr val="dk1"/>
          </a:solidFill>
          <a:ln w="19050" cap="flat" cmpd="sng">
            <a:solidFill>
              <a:srgbClr val="AE64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1" name="Google Shape;411;p19"/>
          <p:cNvSpPr txBox="1"/>
          <p:nvPr/>
        </p:nvSpPr>
        <p:spPr>
          <a:xfrm>
            <a:off x="404840" y="1238204"/>
            <a:ext cx="344750" cy="27115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EFEFE"/>
              </a:buClr>
              <a:buSzPts val="1100"/>
              <a:buFont typeface="Arial"/>
              <a:buNone/>
            </a:pPr>
            <a:r>
              <a:rPr lang="en-US" sz="1100" b="1">
                <a:solidFill>
                  <a:srgbClr val="FEFEFE"/>
                </a:solidFill>
                <a:latin typeface="Open Sans"/>
                <a:ea typeface="Open Sans"/>
                <a:cs typeface="Open Sans"/>
                <a:sym typeface="Open Sans"/>
              </a:rPr>
              <a:t>1</a:t>
            </a:r>
            <a:endParaRPr/>
          </a:p>
        </p:txBody>
      </p:sp>
      <p:sp>
        <p:nvSpPr>
          <p:cNvPr id="412" name="Google Shape;412;p19"/>
          <p:cNvSpPr/>
          <p:nvPr/>
        </p:nvSpPr>
        <p:spPr>
          <a:xfrm>
            <a:off x="2608538" y="1234440"/>
            <a:ext cx="262890" cy="262890"/>
          </a:xfrm>
          <a:prstGeom prst="ellipse">
            <a:avLst/>
          </a:prstGeom>
          <a:solidFill>
            <a:schemeClr val="dk1"/>
          </a:solidFill>
          <a:ln w="19050" cap="flat" cmpd="sng">
            <a:solidFill>
              <a:srgbClr val="AE64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3" name="Google Shape;413;p19"/>
          <p:cNvSpPr txBox="1"/>
          <p:nvPr/>
        </p:nvSpPr>
        <p:spPr>
          <a:xfrm>
            <a:off x="2567608" y="1238204"/>
            <a:ext cx="344750" cy="27115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EFEFE"/>
              </a:buClr>
              <a:buSzPts val="1100"/>
              <a:buFont typeface="Arial"/>
              <a:buNone/>
            </a:pPr>
            <a:r>
              <a:rPr lang="en-US" sz="1100" b="1">
                <a:solidFill>
                  <a:srgbClr val="FEFEFE"/>
                </a:solidFill>
                <a:latin typeface="Open Sans"/>
                <a:ea typeface="Open Sans"/>
                <a:cs typeface="Open Sans"/>
                <a:sym typeface="Open Sans"/>
              </a:rPr>
              <a:t>2</a:t>
            </a:r>
            <a:endParaRPr/>
          </a:p>
        </p:txBody>
      </p:sp>
      <p:sp>
        <p:nvSpPr>
          <p:cNvPr id="414" name="Google Shape;414;p19"/>
          <p:cNvSpPr/>
          <p:nvPr/>
        </p:nvSpPr>
        <p:spPr>
          <a:xfrm>
            <a:off x="5920906" y="1234440"/>
            <a:ext cx="262890" cy="262890"/>
          </a:xfrm>
          <a:prstGeom prst="ellipse">
            <a:avLst/>
          </a:prstGeom>
          <a:solidFill>
            <a:schemeClr val="dk1"/>
          </a:solidFill>
          <a:ln w="19050" cap="flat" cmpd="sng">
            <a:solidFill>
              <a:srgbClr val="AE64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5" name="Google Shape;415;p19"/>
          <p:cNvSpPr txBox="1"/>
          <p:nvPr/>
        </p:nvSpPr>
        <p:spPr>
          <a:xfrm>
            <a:off x="5879976" y="1238204"/>
            <a:ext cx="344750" cy="27115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EFEFE"/>
              </a:buClr>
              <a:buSzPts val="1100"/>
              <a:buFont typeface="Arial"/>
              <a:buNone/>
            </a:pPr>
            <a:r>
              <a:rPr lang="en-US" sz="1100" b="1">
                <a:solidFill>
                  <a:srgbClr val="FEFEFE"/>
                </a:solidFill>
                <a:latin typeface="Open Sans"/>
                <a:ea typeface="Open Sans"/>
                <a:cs typeface="Open Sans"/>
                <a:sym typeface="Open Sans"/>
              </a:rPr>
              <a:t>3</a:t>
            </a:r>
            <a:endParaRPr/>
          </a:p>
        </p:txBody>
      </p:sp>
      <p:sp>
        <p:nvSpPr>
          <p:cNvPr id="416" name="Google Shape;416;p19"/>
          <p:cNvSpPr/>
          <p:nvPr/>
        </p:nvSpPr>
        <p:spPr>
          <a:xfrm>
            <a:off x="5920906" y="2429156"/>
            <a:ext cx="262890" cy="262890"/>
          </a:xfrm>
          <a:prstGeom prst="ellipse">
            <a:avLst/>
          </a:prstGeom>
          <a:solidFill>
            <a:schemeClr val="dk1"/>
          </a:solidFill>
          <a:ln w="19050" cap="flat" cmpd="sng">
            <a:solidFill>
              <a:srgbClr val="AE64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7" name="Google Shape;417;p19"/>
          <p:cNvSpPr txBox="1"/>
          <p:nvPr/>
        </p:nvSpPr>
        <p:spPr>
          <a:xfrm>
            <a:off x="5879976" y="2432920"/>
            <a:ext cx="344750" cy="27115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EFEFE"/>
              </a:buClr>
              <a:buSzPts val="1100"/>
              <a:buFont typeface="Arial"/>
              <a:buNone/>
            </a:pPr>
            <a:r>
              <a:rPr lang="en-US" sz="1100" b="1">
                <a:solidFill>
                  <a:srgbClr val="FEFEFE"/>
                </a:solidFill>
                <a:latin typeface="Open Sans"/>
                <a:ea typeface="Open Sans"/>
                <a:cs typeface="Open Sans"/>
                <a:sym typeface="Open Sans"/>
              </a:rPr>
              <a:t>4</a:t>
            </a:r>
            <a:endParaRPr/>
          </a:p>
        </p:txBody>
      </p:sp>
      <p:sp>
        <p:nvSpPr>
          <p:cNvPr id="418" name="Google Shape;418;p19"/>
          <p:cNvSpPr/>
          <p:nvPr/>
        </p:nvSpPr>
        <p:spPr>
          <a:xfrm>
            <a:off x="9675611" y="2429156"/>
            <a:ext cx="262890" cy="262890"/>
          </a:xfrm>
          <a:prstGeom prst="ellipse">
            <a:avLst/>
          </a:prstGeom>
          <a:solidFill>
            <a:schemeClr val="dk1"/>
          </a:solidFill>
          <a:ln w="19050" cap="flat" cmpd="sng">
            <a:solidFill>
              <a:srgbClr val="AE646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19" name="Google Shape;419;p19"/>
          <p:cNvSpPr txBox="1"/>
          <p:nvPr/>
        </p:nvSpPr>
        <p:spPr>
          <a:xfrm>
            <a:off x="9634681" y="2432920"/>
            <a:ext cx="344750" cy="271158"/>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EFEFE"/>
              </a:buClr>
              <a:buSzPts val="1100"/>
              <a:buFont typeface="Arial"/>
              <a:buNone/>
            </a:pPr>
            <a:r>
              <a:rPr lang="en-US" sz="1100" b="1">
                <a:solidFill>
                  <a:srgbClr val="FEFEFE"/>
                </a:solidFill>
                <a:latin typeface="Open Sans"/>
                <a:ea typeface="Open Sans"/>
                <a:cs typeface="Open Sans"/>
                <a:sym typeface="Open Sans"/>
              </a:rPr>
              <a:t>5</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
          <p:cNvSpPr/>
          <p:nvPr/>
        </p:nvSpPr>
        <p:spPr>
          <a:xfrm>
            <a:off x="664860" y="5660426"/>
            <a:ext cx="52498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solidFill>
                  <a:schemeClr val="lt1"/>
                </a:solidFill>
                <a:latin typeface="Open Sans"/>
                <a:ea typeface="Open Sans"/>
                <a:cs typeface="Open Sans"/>
                <a:sym typeface="Open Sans"/>
              </a:rPr>
              <a:t>Text</a:t>
            </a:r>
            <a:endParaRPr sz="1400">
              <a:solidFill>
                <a:schemeClr val="lt1"/>
              </a:solidFill>
              <a:latin typeface="Open Sans"/>
              <a:ea typeface="Open Sans"/>
              <a:cs typeface="Open Sans"/>
              <a:sym typeface="Open Sans"/>
            </a:endParaRPr>
          </a:p>
        </p:txBody>
      </p:sp>
      <p:sp>
        <p:nvSpPr>
          <p:cNvPr id="247" name="Google Shape;247;p2"/>
          <p:cNvSpPr/>
          <p:nvPr/>
        </p:nvSpPr>
        <p:spPr>
          <a:xfrm>
            <a:off x="588278" y="2474853"/>
            <a:ext cx="4147845"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cap="none">
                <a:solidFill>
                  <a:schemeClr val="lt1"/>
                </a:solidFill>
                <a:latin typeface="Open Sans ExtraBold"/>
                <a:ea typeface="Open Sans ExtraBold"/>
                <a:cs typeface="Open Sans ExtraBold"/>
                <a:sym typeface="Open Sans ExtraBold"/>
              </a:rPr>
              <a:t>TITLE</a:t>
            </a:r>
            <a:br>
              <a:rPr lang="en-US" sz="2800" cap="none">
                <a:solidFill>
                  <a:schemeClr val="lt1"/>
                </a:solidFill>
                <a:latin typeface="Open Sans ExtraBold"/>
                <a:ea typeface="Open Sans ExtraBold"/>
                <a:cs typeface="Open Sans ExtraBold"/>
                <a:sym typeface="Open Sans ExtraBold"/>
              </a:rPr>
            </a:br>
            <a:endParaRPr sz="2800" cap="none">
              <a:solidFill>
                <a:schemeClr val="lt1"/>
              </a:solidFill>
              <a:latin typeface="Open Sans ExtraBold"/>
              <a:ea typeface="Open Sans ExtraBold"/>
              <a:cs typeface="Open Sans ExtraBold"/>
              <a:sym typeface="Open Sans ExtraBo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0"/>
          <p:cNvSpPr/>
          <p:nvPr/>
        </p:nvSpPr>
        <p:spPr>
          <a:xfrm>
            <a:off x="102869" y="4560570"/>
            <a:ext cx="11972926" cy="1966562"/>
          </a:xfrm>
          <a:prstGeom prst="rect">
            <a:avLst/>
          </a:prstGeom>
          <a:solidFill>
            <a:srgbClr val="BFBFBF">
              <a:alpha val="2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6" name="Google Shape;426;p20"/>
          <p:cNvSpPr txBox="1">
            <a:spLocks noGrp="1"/>
          </p:cNvSpPr>
          <p:nvPr>
            <p:ph type="title"/>
          </p:nvPr>
        </p:nvSpPr>
        <p:spPr>
          <a:xfrm>
            <a:off x="354330" y="439420"/>
            <a:ext cx="11658600" cy="640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t>Title</a:t>
            </a:r>
            <a:endParaRPr/>
          </a:p>
        </p:txBody>
      </p:sp>
      <p:grpSp>
        <p:nvGrpSpPr>
          <p:cNvPr id="427" name="Google Shape;427;p20"/>
          <p:cNvGrpSpPr/>
          <p:nvPr/>
        </p:nvGrpSpPr>
        <p:grpSpPr>
          <a:xfrm>
            <a:off x="526297" y="1697865"/>
            <a:ext cx="11103976" cy="2221483"/>
            <a:chOff x="172703" y="596975"/>
            <a:chExt cx="11103976" cy="2221483"/>
          </a:xfrm>
        </p:grpSpPr>
        <p:sp>
          <p:nvSpPr>
            <p:cNvPr id="428" name="Google Shape;428;p20"/>
            <p:cNvSpPr/>
            <p:nvPr/>
          </p:nvSpPr>
          <p:spPr>
            <a:xfrm>
              <a:off x="172703" y="596975"/>
              <a:ext cx="3072492" cy="2189150"/>
            </a:xfrm>
            <a:prstGeom prst="roundRect">
              <a:avLst>
                <a:gd name="adj" fmla="val 10000"/>
              </a:avLst>
            </a:prstGeom>
            <a:solidFill>
              <a:schemeClr val="lt1"/>
            </a:solidFill>
            <a:ln w="12700" cap="flat" cmpd="sng">
              <a:solidFill>
                <a:srgbClr val="F8F1F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0"/>
            <p:cNvSpPr txBox="1"/>
            <p:nvPr/>
          </p:nvSpPr>
          <p:spPr>
            <a:xfrm>
              <a:off x="236821" y="661093"/>
              <a:ext cx="2944256" cy="2060914"/>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C0C0C"/>
                </a:buClr>
                <a:buSzPts val="1400"/>
                <a:buFont typeface="Calibri"/>
                <a:buNone/>
              </a:pPr>
              <a:r>
                <a:rPr lang="en-US" sz="1400" b="1">
                  <a:solidFill>
                    <a:srgbClr val="0C0C0C"/>
                  </a:solidFill>
                  <a:latin typeface="Calibri"/>
                  <a:ea typeface="Calibri"/>
                  <a:cs typeface="Calibri"/>
                  <a:sym typeface="Calibri"/>
                </a:rPr>
                <a:t>Lorem Ipsum</a:t>
              </a:r>
              <a:endParaRPr/>
            </a:p>
            <a:p>
              <a:pPr marL="0" marR="0" lvl="0" indent="0" algn="ctr" rtl="0">
                <a:lnSpc>
                  <a:spcPct val="90000"/>
                </a:lnSpc>
                <a:spcBef>
                  <a:spcPts val="490"/>
                </a:spcBef>
                <a:spcAft>
                  <a:spcPts val="0"/>
                </a:spcAft>
                <a:buClr>
                  <a:srgbClr val="0C0C0C"/>
                </a:buClr>
                <a:buSzPts val="1400"/>
                <a:buFont typeface="Calibri"/>
                <a:buNone/>
              </a:pPr>
              <a:r>
                <a:rPr lang="en-US" sz="1400">
                  <a:solidFill>
                    <a:srgbClr val="0C0C0C"/>
                  </a:solidFill>
                  <a:latin typeface="Calibri"/>
                  <a:ea typeface="Calibri"/>
                  <a:cs typeface="Calibri"/>
                  <a:sym typeface="Calibri"/>
                </a:rPr>
                <a:t>Lorem ipsum dolor sit amet, consectetur adipiscing elit, sed do eiusmod tempor incididunt ut labore et dolore magna aliqua. </a:t>
              </a:r>
              <a:endParaRPr/>
            </a:p>
            <a:p>
              <a:pPr marL="0" marR="0" lvl="0" indent="0" algn="ctr" rtl="0">
                <a:lnSpc>
                  <a:spcPct val="90000"/>
                </a:lnSpc>
                <a:spcBef>
                  <a:spcPts val="490"/>
                </a:spcBef>
                <a:spcAft>
                  <a:spcPts val="0"/>
                </a:spcAft>
                <a:buClr>
                  <a:srgbClr val="923826"/>
                </a:buClr>
                <a:buSzPts val="1400"/>
                <a:buFont typeface="Calibri"/>
                <a:buNone/>
              </a:pPr>
              <a:r>
                <a:rPr lang="en-US" sz="1400" b="1">
                  <a:solidFill>
                    <a:srgbClr val="923826"/>
                  </a:solidFill>
                  <a:latin typeface="Calibri"/>
                  <a:ea typeface="Calibri"/>
                  <a:cs typeface="Calibri"/>
                  <a:sym typeface="Calibri"/>
                </a:rPr>
                <a:t>Ut enim ad minim veniam, quis nostrud exercitation ullamco laboris nisi ut aliquip ex ea commodo consequat. </a:t>
              </a:r>
              <a:endParaRPr sz="1400">
                <a:solidFill>
                  <a:srgbClr val="923826"/>
                </a:solidFill>
                <a:latin typeface="Open Sans"/>
                <a:ea typeface="Open Sans"/>
                <a:cs typeface="Open Sans"/>
                <a:sym typeface="Open Sans"/>
              </a:endParaRPr>
            </a:p>
          </p:txBody>
        </p:sp>
        <p:sp>
          <p:nvSpPr>
            <p:cNvPr id="430" name="Google Shape;430;p20"/>
            <p:cNvSpPr/>
            <p:nvPr/>
          </p:nvSpPr>
          <p:spPr>
            <a:xfrm>
              <a:off x="3483769" y="1458716"/>
              <a:ext cx="505774" cy="465667"/>
            </a:xfrm>
            <a:prstGeom prst="rightArrow">
              <a:avLst>
                <a:gd name="adj1" fmla="val 60000"/>
                <a:gd name="adj2" fmla="val 50000"/>
              </a:avLst>
            </a:prstGeom>
            <a:solidFill>
              <a:srgbClr val="F8F1F1">
                <a:alpha val="48627"/>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0"/>
            <p:cNvSpPr txBox="1"/>
            <p:nvPr/>
          </p:nvSpPr>
          <p:spPr>
            <a:xfrm>
              <a:off x="3483769" y="1551849"/>
              <a:ext cx="366074" cy="27940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Calibri"/>
                <a:buNone/>
              </a:pPr>
              <a:endParaRPr sz="2000">
                <a:solidFill>
                  <a:schemeClr val="lt1"/>
                </a:solidFill>
                <a:latin typeface="Calibri"/>
                <a:ea typeface="Calibri"/>
                <a:cs typeface="Calibri"/>
                <a:sym typeface="Calibri"/>
              </a:endParaRPr>
            </a:p>
          </p:txBody>
        </p:sp>
        <p:sp>
          <p:nvSpPr>
            <p:cNvPr id="432" name="Google Shape;432;p20"/>
            <p:cNvSpPr/>
            <p:nvPr/>
          </p:nvSpPr>
          <p:spPr>
            <a:xfrm>
              <a:off x="4199488" y="596975"/>
              <a:ext cx="3072492" cy="2189150"/>
            </a:xfrm>
            <a:prstGeom prst="roundRect">
              <a:avLst>
                <a:gd name="adj" fmla="val 10000"/>
              </a:avLst>
            </a:prstGeom>
            <a:solidFill>
              <a:schemeClr val="lt1"/>
            </a:solidFill>
            <a:ln w="12700" cap="flat" cmpd="sng">
              <a:solidFill>
                <a:srgbClr val="F8F1F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0"/>
            <p:cNvSpPr txBox="1"/>
            <p:nvPr/>
          </p:nvSpPr>
          <p:spPr>
            <a:xfrm>
              <a:off x="4263606" y="661093"/>
              <a:ext cx="2944256" cy="2060914"/>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0C0C0C"/>
                </a:buClr>
                <a:buSzPts val="1400"/>
                <a:buFont typeface="Calibri"/>
                <a:buNone/>
              </a:pPr>
              <a:r>
                <a:rPr lang="en-US" sz="1400" b="1">
                  <a:solidFill>
                    <a:srgbClr val="0C0C0C"/>
                  </a:solidFill>
                  <a:latin typeface="Calibri"/>
                  <a:ea typeface="Calibri"/>
                  <a:cs typeface="Calibri"/>
                  <a:sym typeface="Calibri"/>
                </a:rPr>
                <a:t>Lorem Ipsum</a:t>
              </a:r>
              <a:endParaRPr/>
            </a:p>
            <a:p>
              <a:pPr marL="0" marR="0" lvl="0" indent="0" algn="ctr" rtl="0">
                <a:lnSpc>
                  <a:spcPct val="90000"/>
                </a:lnSpc>
                <a:spcBef>
                  <a:spcPts val="490"/>
                </a:spcBef>
                <a:spcAft>
                  <a:spcPts val="0"/>
                </a:spcAft>
                <a:buClr>
                  <a:srgbClr val="0C0C0C"/>
                </a:buClr>
                <a:buSzPts val="1400"/>
                <a:buFont typeface="Calibri"/>
                <a:buNone/>
              </a:pPr>
              <a:r>
                <a:rPr lang="en-US" sz="1400">
                  <a:solidFill>
                    <a:srgbClr val="0C0C0C"/>
                  </a:solidFill>
                  <a:latin typeface="Calibri"/>
                  <a:ea typeface="Calibri"/>
                  <a:cs typeface="Calibri"/>
                  <a:sym typeface="Calibri"/>
                </a:rPr>
                <a:t>Lorem ipsum dolor sit amet, consectetur adipiscing elit, sed do eiusmod tempor incididunt ut labore et dolore magna aliqua. </a:t>
              </a:r>
              <a:endParaRPr/>
            </a:p>
            <a:p>
              <a:pPr marL="0" marR="0" lvl="0" indent="0" algn="ctr" rtl="0">
                <a:lnSpc>
                  <a:spcPct val="90000"/>
                </a:lnSpc>
                <a:spcBef>
                  <a:spcPts val="490"/>
                </a:spcBef>
                <a:spcAft>
                  <a:spcPts val="0"/>
                </a:spcAft>
                <a:buClr>
                  <a:srgbClr val="923826"/>
                </a:buClr>
                <a:buSzPts val="1400"/>
                <a:buFont typeface="Calibri"/>
                <a:buNone/>
              </a:pPr>
              <a:r>
                <a:rPr lang="en-US" sz="1400" b="1">
                  <a:solidFill>
                    <a:srgbClr val="923826"/>
                  </a:solidFill>
                  <a:latin typeface="Calibri"/>
                  <a:ea typeface="Calibri"/>
                  <a:cs typeface="Calibri"/>
                  <a:sym typeface="Calibri"/>
                </a:rPr>
                <a:t>Ut enim ad minim veniam, quis nostrud exercitation ullamco laboris nisi ut aliquip ex ea commodo consequat. </a:t>
              </a:r>
              <a:endParaRPr sz="1400">
                <a:solidFill>
                  <a:srgbClr val="923826"/>
                </a:solidFill>
                <a:latin typeface="Open Sans"/>
                <a:ea typeface="Open Sans"/>
                <a:cs typeface="Open Sans"/>
                <a:sym typeface="Open Sans"/>
              </a:endParaRPr>
            </a:p>
          </p:txBody>
        </p:sp>
        <p:sp>
          <p:nvSpPr>
            <p:cNvPr id="434" name="Google Shape;434;p20"/>
            <p:cNvSpPr/>
            <p:nvPr/>
          </p:nvSpPr>
          <p:spPr>
            <a:xfrm rot="27756">
              <a:off x="7505024" y="1474996"/>
              <a:ext cx="494085" cy="465667"/>
            </a:xfrm>
            <a:prstGeom prst="rightArrow">
              <a:avLst>
                <a:gd name="adj1" fmla="val 60000"/>
                <a:gd name="adj2" fmla="val 50000"/>
              </a:avLst>
            </a:prstGeom>
            <a:solidFill>
              <a:srgbClr val="F8F1F1">
                <a:alpha val="48627"/>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0"/>
            <p:cNvSpPr txBox="1"/>
            <p:nvPr/>
          </p:nvSpPr>
          <p:spPr>
            <a:xfrm rot="27756">
              <a:off x="7505026" y="1567565"/>
              <a:ext cx="354385" cy="27940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lt1"/>
                </a:buClr>
                <a:buSzPts val="2000"/>
                <a:buFont typeface="Calibri"/>
                <a:buNone/>
              </a:pPr>
              <a:endParaRPr sz="2000">
                <a:solidFill>
                  <a:schemeClr val="lt1"/>
                </a:solidFill>
                <a:latin typeface="Calibri"/>
                <a:ea typeface="Calibri"/>
                <a:cs typeface="Calibri"/>
                <a:sym typeface="Calibri"/>
              </a:endParaRPr>
            </a:p>
          </p:txBody>
        </p:sp>
        <p:sp>
          <p:nvSpPr>
            <p:cNvPr id="436" name="Google Shape;436;p20"/>
            <p:cNvSpPr/>
            <p:nvPr/>
          </p:nvSpPr>
          <p:spPr>
            <a:xfrm>
              <a:off x="8204187" y="629308"/>
              <a:ext cx="3072492" cy="2189150"/>
            </a:xfrm>
            <a:prstGeom prst="roundRect">
              <a:avLst>
                <a:gd name="adj" fmla="val 10000"/>
              </a:avLst>
            </a:prstGeom>
            <a:solidFill>
              <a:schemeClr val="lt1"/>
            </a:solidFill>
            <a:ln w="12700" cap="flat" cmpd="sng">
              <a:solidFill>
                <a:srgbClr val="F8F1F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0"/>
            <p:cNvSpPr txBox="1"/>
            <p:nvPr/>
          </p:nvSpPr>
          <p:spPr>
            <a:xfrm>
              <a:off x="8268305" y="693426"/>
              <a:ext cx="2944256" cy="2060914"/>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0C0C0C"/>
                </a:buClr>
                <a:buSzPts val="1200"/>
                <a:buFont typeface="Calibri"/>
                <a:buNone/>
              </a:pPr>
              <a:r>
                <a:rPr lang="en-US" sz="1200" b="1">
                  <a:solidFill>
                    <a:srgbClr val="0C0C0C"/>
                  </a:solidFill>
                  <a:latin typeface="Calibri"/>
                  <a:ea typeface="Calibri"/>
                  <a:cs typeface="Calibri"/>
                  <a:sym typeface="Calibri"/>
                </a:rPr>
                <a:t>Lorem Ipsum</a:t>
              </a:r>
              <a:endParaRPr/>
            </a:p>
            <a:p>
              <a:pPr marL="0" marR="0" lvl="0" indent="0" algn="ctr" rtl="0">
                <a:lnSpc>
                  <a:spcPct val="90000"/>
                </a:lnSpc>
                <a:spcBef>
                  <a:spcPts val="420"/>
                </a:spcBef>
                <a:spcAft>
                  <a:spcPts val="0"/>
                </a:spcAft>
                <a:buClr>
                  <a:srgbClr val="0C0C0C"/>
                </a:buClr>
                <a:buSzPts val="1200"/>
                <a:buFont typeface="Calibri"/>
                <a:buNone/>
              </a:pPr>
              <a:r>
                <a:rPr lang="en-US" sz="1200">
                  <a:solidFill>
                    <a:srgbClr val="0C0C0C"/>
                  </a:solidFill>
                  <a:latin typeface="Calibri"/>
                  <a:ea typeface="Calibri"/>
                  <a:cs typeface="Calibri"/>
                  <a:sym typeface="Calibri"/>
                </a:rPr>
                <a:t>Lorem ipsum dolor sit amet, consectetur adipiscing elit, sed do eiusmod tempor incididunt ut labore et dolore magna aliqua. </a:t>
              </a:r>
              <a:endParaRPr/>
            </a:p>
          </p:txBody>
        </p:sp>
      </p:grpSp>
      <p:pic>
        <p:nvPicPr>
          <p:cNvPr id="438" name="Google Shape;438;p20"/>
          <p:cNvPicPr preferRelativeResize="0"/>
          <p:nvPr/>
        </p:nvPicPr>
        <p:blipFill rotWithShape="1">
          <a:blip r:embed="rId3">
            <a:alphaModFix/>
          </a:blip>
          <a:srcRect/>
          <a:stretch/>
        </p:blipFill>
        <p:spPr>
          <a:xfrm>
            <a:off x="800404" y="4748463"/>
            <a:ext cx="1501942" cy="1501942"/>
          </a:xfrm>
          <a:prstGeom prst="rect">
            <a:avLst/>
          </a:prstGeom>
          <a:noFill/>
          <a:ln>
            <a:noFill/>
          </a:ln>
        </p:spPr>
      </p:pic>
      <p:sp>
        <p:nvSpPr>
          <p:cNvPr id="439" name="Google Shape;439;p20"/>
          <p:cNvSpPr txBox="1"/>
          <p:nvPr/>
        </p:nvSpPr>
        <p:spPr>
          <a:xfrm>
            <a:off x="2691857" y="4884913"/>
            <a:ext cx="8614611" cy="127995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EFEFE"/>
              </a:buClr>
              <a:buSzPts val="1600"/>
              <a:buFont typeface="Arial"/>
              <a:buNone/>
            </a:pPr>
            <a:r>
              <a:rPr lang="en-US" sz="1600">
                <a:solidFill>
                  <a:srgbClr val="FEFEFE"/>
                </a:solidFill>
                <a:latin typeface="Calibri"/>
                <a:ea typeface="Calibri"/>
                <a:cs typeface="Calibri"/>
                <a:sym typeface="Calibri"/>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2000" b="1">
              <a:solidFill>
                <a:srgbClr val="FEFEFE"/>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cxnSp>
        <p:nvCxnSpPr>
          <p:cNvPr id="444" name="Google Shape;444;p21"/>
          <p:cNvCxnSpPr/>
          <p:nvPr/>
        </p:nvCxnSpPr>
        <p:spPr>
          <a:xfrm>
            <a:off x="192505" y="1485899"/>
            <a:ext cx="11742821" cy="0"/>
          </a:xfrm>
          <a:prstGeom prst="straightConnector1">
            <a:avLst/>
          </a:prstGeom>
          <a:noFill/>
          <a:ln w="12700" cap="flat" cmpd="sng">
            <a:solidFill>
              <a:srgbClr val="FEFEFE"/>
            </a:solidFill>
            <a:prstDash val="solid"/>
            <a:miter lim="800000"/>
            <a:headEnd type="none" w="sm" len="sm"/>
            <a:tailEnd type="none" w="sm" len="sm"/>
          </a:ln>
        </p:spPr>
      </p:cxnSp>
      <p:grpSp>
        <p:nvGrpSpPr>
          <p:cNvPr id="445" name="Google Shape;445;p21"/>
          <p:cNvGrpSpPr/>
          <p:nvPr/>
        </p:nvGrpSpPr>
        <p:grpSpPr>
          <a:xfrm>
            <a:off x="532710" y="1235745"/>
            <a:ext cx="10877631" cy="1821183"/>
            <a:chOff x="187639" y="190335"/>
            <a:chExt cx="10877631" cy="1821183"/>
          </a:xfrm>
        </p:grpSpPr>
        <p:sp>
          <p:nvSpPr>
            <p:cNvPr id="446" name="Google Shape;446;p21"/>
            <p:cNvSpPr/>
            <p:nvPr/>
          </p:nvSpPr>
          <p:spPr>
            <a:xfrm>
              <a:off x="187639" y="283014"/>
              <a:ext cx="283054" cy="283049"/>
            </a:xfrm>
            <a:prstGeom prst="ellipse">
              <a:avLst/>
            </a:pr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1"/>
            <p:cNvSpPr/>
            <p:nvPr/>
          </p:nvSpPr>
          <p:spPr>
            <a:xfrm>
              <a:off x="215947" y="311319"/>
              <a:ext cx="226443" cy="226439"/>
            </a:xfrm>
            <a:prstGeom prst="chord">
              <a:avLst>
                <a:gd name="adj1" fmla="val 2332194"/>
                <a:gd name="adj2" fmla="val 8587806"/>
              </a:avLst>
            </a:prstGeom>
            <a:solidFill>
              <a:srgbClr val="AE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1"/>
            <p:cNvSpPr/>
            <p:nvPr/>
          </p:nvSpPr>
          <p:spPr>
            <a:xfrm>
              <a:off x="403504" y="904762"/>
              <a:ext cx="2692785" cy="53650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1"/>
            <p:cNvSpPr txBox="1"/>
            <p:nvPr/>
          </p:nvSpPr>
          <p:spPr>
            <a:xfrm>
              <a:off x="403504" y="904762"/>
              <a:ext cx="2692785" cy="536503"/>
            </a:xfrm>
            <a:prstGeom prst="rect">
              <a:avLst/>
            </a:prstGeom>
            <a:noFill/>
            <a:ln>
              <a:noFill/>
            </a:ln>
          </p:spPr>
          <p:txBody>
            <a:bodyPr spcFirstLastPara="1" wrap="square" lIns="30475" tIns="30475" rIns="30475" bIns="30475" anchor="t" anchorCtr="0">
              <a:noAutofit/>
            </a:bodyPr>
            <a:lstStyle/>
            <a:p>
              <a:pPr marL="0" marR="0" lvl="0" indent="0" algn="l" rtl="0">
                <a:lnSpc>
                  <a:spcPct val="90000"/>
                </a:lnSpc>
                <a:spcBef>
                  <a:spcPts val="0"/>
                </a:spcBef>
                <a:spcAft>
                  <a:spcPts val="0"/>
                </a:spcAft>
                <a:buClr>
                  <a:schemeClr val="lt1"/>
                </a:buClr>
                <a:buSzPts val="1200"/>
                <a:buFont typeface="Calibri"/>
                <a:buNone/>
              </a:pPr>
              <a:r>
                <a:rPr lang="en-US" sz="1200" b="0" i="0">
                  <a:solidFill>
                    <a:schemeClr val="lt1"/>
                  </a:solidFill>
                  <a:latin typeface="Calibri"/>
                  <a:ea typeface="Calibri"/>
                  <a:cs typeface="Calibri"/>
                  <a:sym typeface="Calibri"/>
                </a:rPr>
                <a:t>Lorem ipsum dolor sit amet, consectetur adipiscing elit, sed do eiusmod tempor incididunt ut labore et dolore magna aliqua. Ut enim ad minim veniam, quis nostrud exercitation ullamco laboris nisi ut aliquip ex ea commodo consequat.</a:t>
              </a:r>
              <a:endParaRPr sz="1200" b="0">
                <a:solidFill>
                  <a:srgbClr val="C55A11"/>
                </a:solidFill>
                <a:latin typeface="Open Sans"/>
                <a:ea typeface="Open Sans"/>
                <a:cs typeface="Open Sans"/>
                <a:sym typeface="Open Sans"/>
              </a:endParaRPr>
            </a:p>
          </p:txBody>
        </p:sp>
        <p:sp>
          <p:nvSpPr>
            <p:cNvPr id="450" name="Google Shape;450;p21"/>
            <p:cNvSpPr/>
            <p:nvPr/>
          </p:nvSpPr>
          <p:spPr>
            <a:xfrm>
              <a:off x="574092" y="201046"/>
              <a:ext cx="1557811" cy="52658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1"/>
            <p:cNvSpPr txBox="1"/>
            <p:nvPr/>
          </p:nvSpPr>
          <p:spPr>
            <a:xfrm>
              <a:off x="574092" y="201046"/>
              <a:ext cx="1557811" cy="526584"/>
            </a:xfrm>
            <a:prstGeom prst="rect">
              <a:avLst/>
            </a:prstGeom>
            <a:noFill/>
            <a:ln>
              <a:noFill/>
            </a:ln>
          </p:spPr>
          <p:txBody>
            <a:bodyPr spcFirstLastPara="1" wrap="square" lIns="27925" tIns="27925" rIns="27925" bIns="27925" anchor="b" anchorCtr="0">
              <a:noAutofit/>
            </a:bodyPr>
            <a:lstStyle/>
            <a:p>
              <a:pPr marL="0" marR="0" lvl="0" indent="0" algn="l" rtl="0">
                <a:lnSpc>
                  <a:spcPct val="90000"/>
                </a:lnSpc>
                <a:spcBef>
                  <a:spcPts val="0"/>
                </a:spcBef>
                <a:spcAft>
                  <a:spcPts val="0"/>
                </a:spcAft>
                <a:buClr>
                  <a:schemeClr val="lt1"/>
                </a:buClr>
                <a:buSzPts val="1100"/>
                <a:buFont typeface="Calibri"/>
                <a:buNone/>
              </a:pPr>
              <a:r>
                <a:rPr lang="en-US" sz="1100" b="1" i="0">
                  <a:solidFill>
                    <a:schemeClr val="lt1"/>
                  </a:solidFill>
                  <a:latin typeface="Calibri"/>
                  <a:ea typeface="Calibri"/>
                  <a:cs typeface="Calibri"/>
                  <a:sym typeface="Calibri"/>
                </a:rPr>
                <a:t>Lorem Ipsum</a:t>
              </a:r>
              <a:endParaRPr sz="1100" b="1">
                <a:solidFill>
                  <a:srgbClr val="FEFEFE"/>
                </a:solidFill>
                <a:latin typeface="Open Sans"/>
                <a:ea typeface="Open Sans"/>
                <a:cs typeface="Open Sans"/>
                <a:sym typeface="Open Sans"/>
              </a:endParaRPr>
            </a:p>
          </p:txBody>
        </p:sp>
        <p:sp>
          <p:nvSpPr>
            <p:cNvPr id="452" name="Google Shape;452;p21"/>
            <p:cNvSpPr/>
            <p:nvPr/>
          </p:nvSpPr>
          <p:spPr>
            <a:xfrm>
              <a:off x="2967413" y="282091"/>
              <a:ext cx="304449" cy="275192"/>
            </a:xfrm>
            <a:prstGeom prst="ellipse">
              <a:avLst/>
            </a:pr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1"/>
            <p:cNvSpPr/>
            <p:nvPr/>
          </p:nvSpPr>
          <p:spPr>
            <a:xfrm>
              <a:off x="2999224" y="302703"/>
              <a:ext cx="240825" cy="233954"/>
            </a:xfrm>
            <a:prstGeom prst="chord">
              <a:avLst>
                <a:gd name="adj1" fmla="val 692220"/>
                <a:gd name="adj2" fmla="val 10107780"/>
              </a:avLst>
            </a:prstGeom>
            <a:solidFill>
              <a:srgbClr val="AE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1"/>
            <p:cNvSpPr/>
            <p:nvPr/>
          </p:nvSpPr>
          <p:spPr>
            <a:xfrm>
              <a:off x="3360660" y="889005"/>
              <a:ext cx="2224865" cy="112251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1"/>
            <p:cNvSpPr txBox="1"/>
            <p:nvPr/>
          </p:nvSpPr>
          <p:spPr>
            <a:xfrm>
              <a:off x="3360660" y="889005"/>
              <a:ext cx="2224865" cy="1122513"/>
            </a:xfrm>
            <a:prstGeom prst="rect">
              <a:avLst/>
            </a:prstGeom>
            <a:noFill/>
            <a:ln>
              <a:noFill/>
            </a:ln>
          </p:spPr>
          <p:txBody>
            <a:bodyPr spcFirstLastPara="1" wrap="square" lIns="30475" tIns="30475" rIns="30475" bIns="30475" anchor="t" anchorCtr="0">
              <a:noAutofit/>
            </a:bodyPr>
            <a:lstStyle/>
            <a:p>
              <a:pPr marL="0" marR="0" lvl="0" indent="0" algn="l" rtl="0">
                <a:lnSpc>
                  <a:spcPct val="90000"/>
                </a:lnSpc>
                <a:spcBef>
                  <a:spcPts val="0"/>
                </a:spcBef>
                <a:spcAft>
                  <a:spcPts val="0"/>
                </a:spcAft>
                <a:buClr>
                  <a:schemeClr val="lt1"/>
                </a:buClr>
                <a:buSzPts val="1200"/>
                <a:buFont typeface="Calibri"/>
                <a:buNone/>
              </a:pPr>
              <a:r>
                <a:rPr lang="en-US" sz="1200" b="0" i="0">
                  <a:solidFill>
                    <a:schemeClr val="lt1"/>
                  </a:solidFill>
                  <a:latin typeface="Calibri"/>
                  <a:ea typeface="Calibri"/>
                  <a:cs typeface="Calibri"/>
                  <a:sym typeface="Calibri"/>
                </a:rPr>
                <a:t>Lorem ipsum dolor sit amet, consectetur adipiscing elit, sed do eiusmod tempor incididunt ut labore et dolore magna aliqua. </a:t>
              </a:r>
              <a:endParaRPr sz="1200" b="0">
                <a:solidFill>
                  <a:srgbClr val="C55A11"/>
                </a:solidFill>
                <a:latin typeface="Open Sans"/>
                <a:ea typeface="Open Sans"/>
                <a:cs typeface="Open Sans"/>
                <a:sym typeface="Open Sans"/>
              </a:endParaRPr>
            </a:p>
          </p:txBody>
        </p:sp>
        <p:sp>
          <p:nvSpPr>
            <p:cNvPr id="456" name="Google Shape;456;p21"/>
            <p:cNvSpPr/>
            <p:nvPr/>
          </p:nvSpPr>
          <p:spPr>
            <a:xfrm>
              <a:off x="3334318" y="658391"/>
              <a:ext cx="1557811" cy="6693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1"/>
            <p:cNvSpPr txBox="1"/>
            <p:nvPr/>
          </p:nvSpPr>
          <p:spPr>
            <a:xfrm>
              <a:off x="3334318" y="658391"/>
              <a:ext cx="1557811" cy="66934"/>
            </a:xfrm>
            <a:prstGeom prst="rect">
              <a:avLst/>
            </a:prstGeom>
            <a:noFill/>
            <a:ln>
              <a:noFill/>
            </a:ln>
          </p:spPr>
          <p:txBody>
            <a:bodyPr spcFirstLastPara="1" wrap="square" lIns="27925" tIns="27925" rIns="27925" bIns="27925" anchor="b" anchorCtr="0">
              <a:noAutofit/>
            </a:bodyPr>
            <a:lstStyle/>
            <a:p>
              <a:pPr marL="0" marR="0" lvl="0" indent="0" algn="l" rtl="0">
                <a:lnSpc>
                  <a:spcPct val="90000"/>
                </a:lnSpc>
                <a:spcBef>
                  <a:spcPts val="0"/>
                </a:spcBef>
                <a:spcAft>
                  <a:spcPts val="0"/>
                </a:spcAft>
                <a:buClr>
                  <a:schemeClr val="lt1"/>
                </a:buClr>
                <a:buSzPts val="1100"/>
                <a:buFont typeface="Calibri"/>
                <a:buNone/>
              </a:pPr>
              <a:r>
                <a:rPr lang="en-US" sz="1100" b="1" i="0">
                  <a:solidFill>
                    <a:schemeClr val="lt1"/>
                  </a:solidFill>
                  <a:latin typeface="Calibri"/>
                  <a:ea typeface="Calibri"/>
                  <a:cs typeface="Calibri"/>
                  <a:sym typeface="Calibri"/>
                </a:rPr>
                <a:t>Lorem Ipsum</a:t>
              </a:r>
              <a:endParaRPr sz="1100" b="1">
                <a:solidFill>
                  <a:srgbClr val="FEFEFE"/>
                </a:solidFill>
                <a:latin typeface="Open Sans"/>
                <a:ea typeface="Open Sans"/>
                <a:cs typeface="Open Sans"/>
                <a:sym typeface="Open Sans"/>
              </a:endParaRPr>
            </a:p>
          </p:txBody>
        </p:sp>
        <p:sp>
          <p:nvSpPr>
            <p:cNvPr id="458" name="Google Shape;458;p21"/>
            <p:cNvSpPr/>
            <p:nvPr/>
          </p:nvSpPr>
          <p:spPr>
            <a:xfrm>
              <a:off x="5346461" y="190335"/>
              <a:ext cx="298004" cy="297999"/>
            </a:xfrm>
            <a:prstGeom prst="ellipse">
              <a:avLst/>
            </a:pr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1"/>
            <p:cNvSpPr/>
            <p:nvPr/>
          </p:nvSpPr>
          <p:spPr>
            <a:xfrm>
              <a:off x="5376262" y="220138"/>
              <a:ext cx="238403" cy="238399"/>
            </a:xfrm>
            <a:prstGeom prst="chord">
              <a:avLst>
                <a:gd name="adj1" fmla="val 20907780"/>
                <a:gd name="adj2" fmla="val 11492220"/>
              </a:avLst>
            </a:prstGeom>
            <a:solidFill>
              <a:srgbClr val="AE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1"/>
            <p:cNvSpPr/>
            <p:nvPr/>
          </p:nvSpPr>
          <p:spPr>
            <a:xfrm>
              <a:off x="5750089" y="484266"/>
              <a:ext cx="1557811" cy="22872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1"/>
            <p:cNvSpPr txBox="1"/>
            <p:nvPr/>
          </p:nvSpPr>
          <p:spPr>
            <a:xfrm>
              <a:off x="5750089" y="484266"/>
              <a:ext cx="1557811" cy="228727"/>
            </a:xfrm>
            <a:prstGeom prst="rect">
              <a:avLst/>
            </a:prstGeom>
            <a:noFill/>
            <a:ln>
              <a:noFill/>
            </a:ln>
          </p:spPr>
          <p:txBody>
            <a:bodyPr spcFirstLastPara="1" wrap="square" lIns="27925" tIns="27925" rIns="27925" bIns="27925" anchor="b" anchorCtr="0">
              <a:noAutofit/>
            </a:bodyPr>
            <a:lstStyle/>
            <a:p>
              <a:pPr marL="0" marR="0" lvl="0" indent="0" algn="l" rtl="0">
                <a:lnSpc>
                  <a:spcPct val="90000"/>
                </a:lnSpc>
                <a:spcBef>
                  <a:spcPts val="0"/>
                </a:spcBef>
                <a:spcAft>
                  <a:spcPts val="0"/>
                </a:spcAft>
                <a:buClr>
                  <a:schemeClr val="lt1"/>
                </a:buClr>
                <a:buSzPts val="1100"/>
                <a:buFont typeface="Calibri"/>
                <a:buNone/>
              </a:pPr>
              <a:r>
                <a:rPr lang="en-US" sz="1100" b="1" i="0">
                  <a:solidFill>
                    <a:schemeClr val="lt1"/>
                  </a:solidFill>
                  <a:latin typeface="Calibri"/>
                  <a:ea typeface="Calibri"/>
                  <a:cs typeface="Calibri"/>
                  <a:sym typeface="Calibri"/>
                </a:rPr>
                <a:t>Lorem Ipsum</a:t>
              </a:r>
              <a:endParaRPr sz="1100" b="1">
                <a:solidFill>
                  <a:srgbClr val="FEFEFE"/>
                </a:solidFill>
                <a:latin typeface="Open Sans"/>
                <a:ea typeface="Open Sans"/>
                <a:cs typeface="Open Sans"/>
                <a:sym typeface="Open Sans"/>
              </a:endParaRPr>
            </a:p>
          </p:txBody>
        </p:sp>
        <p:sp>
          <p:nvSpPr>
            <p:cNvPr id="462" name="Google Shape;462;p21"/>
            <p:cNvSpPr/>
            <p:nvPr/>
          </p:nvSpPr>
          <p:spPr>
            <a:xfrm>
              <a:off x="7259646" y="238583"/>
              <a:ext cx="298004" cy="297999"/>
            </a:xfrm>
            <a:prstGeom prst="ellipse">
              <a:avLst/>
            </a:pr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1"/>
            <p:cNvSpPr/>
            <p:nvPr/>
          </p:nvSpPr>
          <p:spPr>
            <a:xfrm>
              <a:off x="7289447" y="268386"/>
              <a:ext cx="238403" cy="238399"/>
            </a:xfrm>
            <a:prstGeom prst="chord">
              <a:avLst>
                <a:gd name="adj1" fmla="val 19267806"/>
                <a:gd name="adj2" fmla="val 13012194"/>
              </a:avLst>
            </a:prstGeom>
            <a:solidFill>
              <a:srgbClr val="AE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1"/>
            <p:cNvSpPr/>
            <p:nvPr/>
          </p:nvSpPr>
          <p:spPr>
            <a:xfrm>
              <a:off x="7685884" y="879427"/>
              <a:ext cx="1557811" cy="66959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1"/>
            <p:cNvSpPr txBox="1"/>
            <p:nvPr/>
          </p:nvSpPr>
          <p:spPr>
            <a:xfrm>
              <a:off x="7685884" y="879427"/>
              <a:ext cx="1557811" cy="669598"/>
            </a:xfrm>
            <a:prstGeom prst="rect">
              <a:avLst/>
            </a:prstGeom>
            <a:noFill/>
            <a:ln>
              <a:noFill/>
            </a:ln>
          </p:spPr>
          <p:txBody>
            <a:bodyPr spcFirstLastPara="1" wrap="square" lIns="30475" tIns="30475" rIns="30475" bIns="30475" anchor="t" anchorCtr="0">
              <a:noAutofit/>
            </a:bodyPr>
            <a:lstStyle/>
            <a:p>
              <a:pPr marL="0" marR="0" lvl="0" indent="0" algn="l" rtl="0">
                <a:lnSpc>
                  <a:spcPct val="90000"/>
                </a:lnSpc>
                <a:spcBef>
                  <a:spcPts val="0"/>
                </a:spcBef>
                <a:spcAft>
                  <a:spcPts val="0"/>
                </a:spcAft>
                <a:buClr>
                  <a:srgbClr val="923826"/>
                </a:buClr>
                <a:buSzPts val="1200"/>
                <a:buFont typeface="Calibri"/>
                <a:buNone/>
              </a:pPr>
              <a:r>
                <a:rPr lang="en-US" sz="1200" b="0" i="0">
                  <a:solidFill>
                    <a:srgbClr val="923826"/>
                  </a:solidFill>
                  <a:latin typeface="Calibri"/>
                  <a:ea typeface="Calibri"/>
                  <a:cs typeface="Calibri"/>
                  <a:sym typeface="Calibri"/>
                </a:rPr>
                <a:t>Tempor incididunt ut labore et dolore magna aliqua. </a:t>
              </a:r>
              <a:endParaRPr sz="1200" b="0">
                <a:solidFill>
                  <a:srgbClr val="923826"/>
                </a:solidFill>
                <a:latin typeface="Open Sans"/>
                <a:ea typeface="Open Sans"/>
                <a:cs typeface="Open Sans"/>
                <a:sym typeface="Open Sans"/>
              </a:endParaRPr>
            </a:p>
          </p:txBody>
        </p:sp>
        <p:sp>
          <p:nvSpPr>
            <p:cNvPr id="466" name="Google Shape;466;p21"/>
            <p:cNvSpPr/>
            <p:nvPr/>
          </p:nvSpPr>
          <p:spPr>
            <a:xfrm>
              <a:off x="7674574" y="541224"/>
              <a:ext cx="1557811" cy="16942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1"/>
            <p:cNvSpPr txBox="1"/>
            <p:nvPr/>
          </p:nvSpPr>
          <p:spPr>
            <a:xfrm>
              <a:off x="7674574" y="541224"/>
              <a:ext cx="1557811" cy="169423"/>
            </a:xfrm>
            <a:prstGeom prst="rect">
              <a:avLst/>
            </a:prstGeom>
            <a:noFill/>
            <a:ln>
              <a:noFill/>
            </a:ln>
          </p:spPr>
          <p:txBody>
            <a:bodyPr spcFirstLastPara="1" wrap="square" lIns="27925" tIns="27925" rIns="27925" bIns="27925" anchor="b" anchorCtr="0">
              <a:noAutofit/>
            </a:bodyPr>
            <a:lstStyle/>
            <a:p>
              <a:pPr marL="0" marR="0" lvl="0" indent="0" algn="l" rtl="0">
                <a:lnSpc>
                  <a:spcPct val="90000"/>
                </a:lnSpc>
                <a:spcBef>
                  <a:spcPts val="0"/>
                </a:spcBef>
                <a:spcAft>
                  <a:spcPts val="0"/>
                </a:spcAft>
                <a:buClr>
                  <a:schemeClr val="lt1"/>
                </a:buClr>
                <a:buSzPts val="1100"/>
                <a:buFont typeface="Calibri"/>
                <a:buNone/>
              </a:pPr>
              <a:r>
                <a:rPr lang="en-US" sz="1100" b="1" i="0">
                  <a:solidFill>
                    <a:schemeClr val="lt1"/>
                  </a:solidFill>
                  <a:latin typeface="Calibri"/>
                  <a:ea typeface="Calibri"/>
                  <a:cs typeface="Calibri"/>
                  <a:sym typeface="Calibri"/>
                </a:rPr>
                <a:t>Lorem Ipsum</a:t>
              </a:r>
              <a:endParaRPr sz="1100" b="1">
                <a:solidFill>
                  <a:srgbClr val="FEFEFE"/>
                </a:solidFill>
                <a:latin typeface="Open Sans"/>
                <a:ea typeface="Open Sans"/>
                <a:cs typeface="Open Sans"/>
                <a:sym typeface="Open Sans"/>
              </a:endParaRPr>
            </a:p>
          </p:txBody>
        </p:sp>
        <p:sp>
          <p:nvSpPr>
            <p:cNvPr id="468" name="Google Shape;468;p21"/>
            <p:cNvSpPr/>
            <p:nvPr/>
          </p:nvSpPr>
          <p:spPr>
            <a:xfrm>
              <a:off x="9725492" y="247481"/>
              <a:ext cx="298004" cy="297999"/>
            </a:xfrm>
            <a:prstGeom prst="ellipse">
              <a:avLst/>
            </a:pr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1"/>
            <p:cNvSpPr/>
            <p:nvPr/>
          </p:nvSpPr>
          <p:spPr>
            <a:xfrm>
              <a:off x="9755292" y="277284"/>
              <a:ext cx="238403" cy="238399"/>
            </a:xfrm>
            <a:prstGeom prst="chord">
              <a:avLst>
                <a:gd name="adj1" fmla="val 16200000"/>
                <a:gd name="adj2" fmla="val 16200000"/>
              </a:avLst>
            </a:prstGeom>
            <a:solidFill>
              <a:srgbClr val="AE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1"/>
            <p:cNvSpPr/>
            <p:nvPr/>
          </p:nvSpPr>
          <p:spPr>
            <a:xfrm>
              <a:off x="10119399" y="348624"/>
              <a:ext cx="945871" cy="52658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1"/>
            <p:cNvSpPr txBox="1"/>
            <p:nvPr/>
          </p:nvSpPr>
          <p:spPr>
            <a:xfrm>
              <a:off x="10119399" y="348624"/>
              <a:ext cx="945871" cy="526584"/>
            </a:xfrm>
            <a:prstGeom prst="rect">
              <a:avLst/>
            </a:prstGeom>
            <a:noFill/>
            <a:ln>
              <a:noFill/>
            </a:ln>
          </p:spPr>
          <p:txBody>
            <a:bodyPr spcFirstLastPara="1" wrap="square" lIns="27925" tIns="27925" rIns="27925" bIns="27925" anchor="b" anchorCtr="0">
              <a:noAutofit/>
            </a:bodyPr>
            <a:lstStyle/>
            <a:p>
              <a:pPr marL="0" marR="0" lvl="0" indent="0" algn="l" rtl="0">
                <a:lnSpc>
                  <a:spcPct val="90000"/>
                </a:lnSpc>
                <a:spcBef>
                  <a:spcPts val="0"/>
                </a:spcBef>
                <a:spcAft>
                  <a:spcPts val="0"/>
                </a:spcAft>
                <a:buClr>
                  <a:schemeClr val="lt1"/>
                </a:buClr>
                <a:buSzPts val="1100"/>
                <a:buFont typeface="Calibri"/>
                <a:buNone/>
              </a:pPr>
              <a:r>
                <a:rPr lang="en-US" sz="1100" b="1" i="0">
                  <a:solidFill>
                    <a:schemeClr val="lt1"/>
                  </a:solidFill>
                  <a:latin typeface="Calibri"/>
                  <a:ea typeface="Calibri"/>
                  <a:cs typeface="Calibri"/>
                  <a:sym typeface="Calibri"/>
                </a:rPr>
                <a:t>Lorem Ipsum</a:t>
              </a:r>
              <a:endParaRPr sz="1100" b="1">
                <a:solidFill>
                  <a:srgbClr val="FEFEFE"/>
                </a:solidFill>
                <a:latin typeface="Open Sans"/>
                <a:ea typeface="Open Sans"/>
                <a:cs typeface="Open Sans"/>
                <a:sym typeface="Open Sans"/>
              </a:endParaRPr>
            </a:p>
          </p:txBody>
        </p:sp>
      </p:grpSp>
      <p:sp>
        <p:nvSpPr>
          <p:cNvPr id="472" name="Google Shape;472;p21"/>
          <p:cNvSpPr txBox="1">
            <a:spLocks noGrp="1"/>
          </p:cNvSpPr>
          <p:nvPr>
            <p:ph type="title"/>
          </p:nvPr>
        </p:nvSpPr>
        <p:spPr>
          <a:xfrm>
            <a:off x="354330" y="439420"/>
            <a:ext cx="11658600" cy="640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t>Title</a:t>
            </a:r>
            <a:endParaRPr/>
          </a:p>
        </p:txBody>
      </p:sp>
      <p:sp>
        <p:nvSpPr>
          <p:cNvPr id="473" name="Google Shape;473;p21"/>
          <p:cNvSpPr/>
          <p:nvPr/>
        </p:nvSpPr>
        <p:spPr>
          <a:xfrm>
            <a:off x="258679" y="3447049"/>
            <a:ext cx="6894095" cy="2598819"/>
          </a:xfrm>
          <a:prstGeom prst="rect">
            <a:avLst/>
          </a:prstGeom>
          <a:solidFill>
            <a:srgbClr val="BFBFBF">
              <a:alpha val="24705"/>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4" name="Google Shape;474;p21"/>
          <p:cNvSpPr txBox="1"/>
          <p:nvPr/>
        </p:nvSpPr>
        <p:spPr>
          <a:xfrm>
            <a:off x="613611" y="3650356"/>
            <a:ext cx="6291281" cy="1398117"/>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Lorem ipsum dolor sit amet, consectetur adipiscing elit, sed do eiusmod tempor incididunt ut labore et dolore magna aliqua. </a:t>
            </a:r>
            <a:endParaRPr/>
          </a:p>
          <a:p>
            <a:pPr marL="228600" marR="0" lvl="0" indent="-228600" algn="l" rtl="0">
              <a:lnSpc>
                <a:spcPct val="100000"/>
              </a:lnSpc>
              <a:spcBef>
                <a:spcPts val="60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900" b="1">
              <a:solidFill>
                <a:srgbClr val="FEFEFE"/>
              </a:solidFill>
              <a:latin typeface="Calibri"/>
              <a:ea typeface="Calibri"/>
              <a:cs typeface="Calibri"/>
              <a:sym typeface="Calibri"/>
            </a:endParaRPr>
          </a:p>
        </p:txBody>
      </p:sp>
      <p:sp>
        <p:nvSpPr>
          <p:cNvPr id="475" name="Google Shape;475;p21"/>
          <p:cNvSpPr txBox="1"/>
          <p:nvPr/>
        </p:nvSpPr>
        <p:spPr>
          <a:xfrm>
            <a:off x="7625014" y="3530429"/>
            <a:ext cx="4250154" cy="1082452"/>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Lorem ipsum dolor sit amet, consectetur adipiscing elit, sed do eiusmod tempor incididunt ut labore et dolore magna aliqua. </a:t>
            </a:r>
            <a:endParaRPr/>
          </a:p>
          <a:p>
            <a:pPr marL="228600" marR="0" lvl="0" indent="-228600" algn="l" rtl="0">
              <a:lnSpc>
                <a:spcPct val="100000"/>
              </a:lnSpc>
              <a:spcBef>
                <a:spcPts val="60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Ut enim ad minim veniam, quis nostrud exercitation ullamco laboris nisi ut aliquip ex ea commodo consequat. </a:t>
            </a:r>
            <a:endParaRPr/>
          </a:p>
          <a:p>
            <a:pPr marL="228600" marR="0" lvl="0" indent="-228600" algn="l" rtl="0">
              <a:lnSpc>
                <a:spcPct val="100000"/>
              </a:lnSpc>
              <a:spcBef>
                <a:spcPts val="60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Duis aute irure dolor in reprehenderit in voluptate velit esse cillum dolore eu fugiat nulla pariatur. </a:t>
            </a:r>
            <a:endParaRPr sz="900" b="1">
              <a:solidFill>
                <a:srgbClr val="FEFEFE"/>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2"/>
          <p:cNvSpPr txBox="1">
            <a:spLocks noGrp="1"/>
          </p:cNvSpPr>
          <p:nvPr>
            <p:ph type="body" idx="1"/>
          </p:nvPr>
        </p:nvSpPr>
        <p:spPr>
          <a:xfrm>
            <a:off x="439165" y="2079527"/>
            <a:ext cx="5656835" cy="262142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1600"/>
              <a:buNone/>
            </a:pPr>
            <a:r>
              <a:rPr lang="en-US">
                <a:solidFill>
                  <a:schemeClr val="lt1"/>
                </a:solidFill>
              </a:rPr>
              <a:t>13B Universitetskaya Emb.,</a:t>
            </a:r>
            <a:br>
              <a:rPr lang="en-US">
                <a:solidFill>
                  <a:schemeClr val="lt1"/>
                </a:solidFill>
              </a:rPr>
            </a:br>
            <a:r>
              <a:rPr lang="en-US">
                <a:solidFill>
                  <a:schemeClr val="lt1"/>
                </a:solidFill>
              </a:rPr>
              <a:t>St Petersburg 199034, Russia</a:t>
            </a:r>
            <a:endParaRPr/>
          </a:p>
          <a:p>
            <a:pPr marL="0" lvl="0" indent="0" algn="l" rtl="0">
              <a:lnSpc>
                <a:spcPct val="90000"/>
              </a:lnSpc>
              <a:spcBef>
                <a:spcPts val="1000"/>
              </a:spcBef>
              <a:spcAft>
                <a:spcPts val="0"/>
              </a:spcAft>
              <a:buClr>
                <a:schemeClr val="lt1"/>
              </a:buClr>
              <a:buSzPts val="1600"/>
              <a:buNone/>
            </a:pPr>
            <a:r>
              <a:rPr lang="en-US">
                <a:solidFill>
                  <a:schemeClr val="lt1"/>
                </a:solidFill>
              </a:rPr>
              <a:t>+7 (812) 363-66-33</a:t>
            </a:r>
            <a:endParaRPr/>
          </a:p>
          <a:p>
            <a:pPr marL="0" lvl="0" indent="0" algn="l" rtl="0">
              <a:lnSpc>
                <a:spcPct val="90000"/>
              </a:lnSpc>
              <a:spcBef>
                <a:spcPts val="1000"/>
              </a:spcBef>
              <a:spcAft>
                <a:spcPts val="0"/>
              </a:spcAft>
              <a:buClr>
                <a:schemeClr val="lt1"/>
              </a:buClr>
              <a:buSzPts val="1600"/>
              <a:buNone/>
            </a:pPr>
            <a:r>
              <a:rPr lang="en-US" b="1" i="1" u="sng">
                <a:solidFill>
                  <a:schemeClr val="lt1"/>
                </a:solidFill>
                <a:hlinkClick r:id="rId3">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admission@spbu.ru</a:t>
            </a:r>
            <a:endParaRPr b="1" i="1" u="sng">
              <a:solidFill>
                <a:schemeClr val="lt1"/>
              </a:solidFill>
            </a:endParaRPr>
          </a:p>
          <a:p>
            <a:pPr marL="0" lvl="0" indent="0" algn="l" rtl="0">
              <a:lnSpc>
                <a:spcPct val="90000"/>
              </a:lnSpc>
              <a:spcBef>
                <a:spcPts val="1000"/>
              </a:spcBef>
              <a:spcAft>
                <a:spcPts val="0"/>
              </a:spcAft>
              <a:buClr>
                <a:schemeClr val="lt1"/>
              </a:buClr>
              <a:buSzPts val="1600"/>
              <a:buNone/>
            </a:pPr>
            <a:r>
              <a:rPr lang="en-US" b="1" i="1" u="sng">
                <a:solidFill>
                  <a:schemeClr val="lt1"/>
                </a:solidFill>
                <a:hlinkClick r:id="rId4">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www.abiturient.spbu.ru</a:t>
            </a:r>
            <a:endParaRPr b="1" i="1" u="sng">
              <a:solidFill>
                <a:schemeClr val="lt1"/>
              </a:solidFill>
            </a:endParaRPr>
          </a:p>
        </p:txBody>
      </p:sp>
      <p:sp>
        <p:nvSpPr>
          <p:cNvPr id="481" name="Google Shape;481;p22"/>
          <p:cNvSpPr txBox="1"/>
          <p:nvPr/>
        </p:nvSpPr>
        <p:spPr>
          <a:xfrm>
            <a:off x="8237763" y="2079526"/>
            <a:ext cx="3017779" cy="49053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1600"/>
              <a:buFont typeface="Arial"/>
              <a:buNone/>
            </a:pPr>
            <a:r>
              <a:rPr lang="en-US" sz="1600">
                <a:solidFill>
                  <a:schemeClr val="lt1"/>
                </a:solidFill>
                <a:latin typeface="Open Sans Light"/>
                <a:ea typeface="Open Sans Light"/>
                <a:cs typeface="Open Sans Light"/>
                <a:sym typeface="Open Sans Light"/>
              </a:rPr>
              <a:t>autor: Name</a:t>
            </a:r>
            <a:r>
              <a:rPr lang="en-US" sz="1600" b="1" i="1">
                <a:solidFill>
                  <a:schemeClr val="lt1"/>
                </a:solidFill>
                <a:latin typeface="Open Sans"/>
                <a:ea typeface="Open Sans"/>
                <a:cs typeface="Open Sans"/>
                <a:sym typeface="Open Sans"/>
              </a:rPr>
              <a:t/>
            </a:r>
            <a:br>
              <a:rPr lang="en-US" sz="1600" b="1" i="1">
                <a:solidFill>
                  <a:schemeClr val="lt1"/>
                </a:solidFill>
                <a:latin typeface="Open Sans"/>
                <a:ea typeface="Open Sans"/>
                <a:cs typeface="Open Sans"/>
                <a:sym typeface="Open Sans"/>
              </a:rPr>
            </a:br>
            <a:r>
              <a:rPr lang="en-US" sz="1600" b="1" i="1">
                <a:solidFill>
                  <a:schemeClr val="lt1"/>
                </a:solidFill>
                <a:latin typeface="Open Sans"/>
                <a:ea typeface="Open Sans"/>
                <a:cs typeface="Open Sans"/>
                <a:sym typeface="Open Sans"/>
              </a:rPr>
              <a:t/>
            </a:r>
            <a:br>
              <a:rPr lang="en-US" sz="1600" b="1" i="1">
                <a:solidFill>
                  <a:schemeClr val="lt1"/>
                </a:solidFill>
                <a:latin typeface="Open Sans"/>
                <a:ea typeface="Open Sans"/>
                <a:cs typeface="Open Sans"/>
                <a:sym typeface="Open Sans"/>
              </a:rPr>
            </a:br>
            <a:r>
              <a:rPr lang="en-US" sz="1600" b="1" i="1">
                <a:solidFill>
                  <a:schemeClr val="lt1"/>
                </a:solidFill>
                <a:latin typeface="Open Sans"/>
                <a:ea typeface="Open Sans"/>
                <a:cs typeface="Open Sans"/>
                <a:sym typeface="Open Sans"/>
              </a:rPr>
              <a:t>web.com</a:t>
            </a:r>
            <a:br>
              <a:rPr lang="en-US" sz="1600" b="1" i="1">
                <a:solidFill>
                  <a:schemeClr val="lt1"/>
                </a:solidFill>
                <a:latin typeface="Open Sans"/>
                <a:ea typeface="Open Sans"/>
                <a:cs typeface="Open Sans"/>
                <a:sym typeface="Open Sans"/>
              </a:rPr>
            </a:br>
            <a:r>
              <a:rPr lang="en-US" sz="1600" b="1" i="1">
                <a:solidFill>
                  <a:schemeClr val="lt1"/>
                </a:solidFill>
                <a:latin typeface="Open Sans"/>
                <a:ea typeface="Open Sans"/>
                <a:cs typeface="Open Sans"/>
                <a:sym typeface="Open Sans"/>
              </a:rPr>
              <a:t/>
            </a:r>
            <a:br>
              <a:rPr lang="en-US" sz="1600" b="1" i="1">
                <a:solidFill>
                  <a:schemeClr val="lt1"/>
                </a:solidFill>
                <a:latin typeface="Open Sans"/>
                <a:ea typeface="Open Sans"/>
                <a:cs typeface="Open Sans"/>
                <a:sym typeface="Open Sans"/>
              </a:rPr>
            </a:br>
            <a:r>
              <a:rPr lang="en-US" sz="1400" i="1" u="sng">
                <a:solidFill>
                  <a:schemeClr val="lt1"/>
                </a:solidFill>
                <a:latin typeface="Calibri"/>
                <a:ea typeface="Calibri"/>
                <a:cs typeface="Calibri"/>
                <a:sym typeface="Calibri"/>
                <a:hlinkClick r:id="rId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mail@web.com</a:t>
            </a:r>
            <a:endParaRPr sz="1400" b="1" i="1">
              <a:solidFill>
                <a:schemeClr val="lt1"/>
              </a:solidFill>
              <a:latin typeface="Calibri"/>
              <a:ea typeface="Calibri"/>
              <a:cs typeface="Calibri"/>
              <a:sym typeface="Calibri"/>
            </a:endParaRPr>
          </a:p>
          <a:p>
            <a:pPr marL="0" marR="0" lvl="0" indent="0" algn="l" rtl="0">
              <a:lnSpc>
                <a:spcPct val="90000"/>
              </a:lnSpc>
              <a:spcBef>
                <a:spcPts val="1000"/>
              </a:spcBef>
              <a:spcAft>
                <a:spcPts val="0"/>
              </a:spcAft>
              <a:buClr>
                <a:schemeClr val="lt1"/>
              </a:buClr>
              <a:buSzPts val="1600"/>
              <a:buFont typeface="Arial"/>
              <a:buNone/>
            </a:pPr>
            <a:endParaRPr sz="1600">
              <a:solidFill>
                <a:schemeClr val="lt1"/>
              </a:solidFill>
              <a:latin typeface="Open Sans Light"/>
              <a:ea typeface="Open Sans Light"/>
              <a:cs typeface="Open Sans Light"/>
              <a:sym typeface="Open Sans Light"/>
            </a:endParaRPr>
          </a:p>
        </p:txBody>
      </p:sp>
      <p:pic>
        <p:nvPicPr>
          <p:cNvPr id="482" name="Google Shape;482;p22"/>
          <p:cNvPicPr preferRelativeResize="0"/>
          <p:nvPr/>
        </p:nvPicPr>
        <p:blipFill rotWithShape="1">
          <a:blip r:embed="rId6">
            <a:alphaModFix/>
          </a:blip>
          <a:srcRect l="14217" r="14217"/>
          <a:stretch/>
        </p:blipFill>
        <p:spPr>
          <a:xfrm>
            <a:off x="6623685" y="1896979"/>
            <a:ext cx="1163196" cy="1163196"/>
          </a:xfrm>
          <a:prstGeom prst="ellipse">
            <a:avLst/>
          </a:prstGeom>
          <a:noFill/>
          <a:ln w="38100" cap="flat" cmpd="sng">
            <a:solidFill>
              <a:schemeClr val="lt1"/>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
          <p:cNvSpPr/>
          <p:nvPr/>
        </p:nvSpPr>
        <p:spPr>
          <a:xfrm>
            <a:off x="664860" y="5660426"/>
            <a:ext cx="52498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solidFill>
                  <a:srgbClr val="FEFEFE"/>
                </a:solidFill>
                <a:latin typeface="Open Sans"/>
                <a:ea typeface="Open Sans"/>
                <a:cs typeface="Open Sans"/>
                <a:sym typeface="Open Sans"/>
              </a:rPr>
              <a:t>Text</a:t>
            </a:r>
            <a:endParaRPr sz="1400">
              <a:solidFill>
                <a:srgbClr val="FEFEFE"/>
              </a:solidFill>
              <a:latin typeface="Open Sans"/>
              <a:ea typeface="Open Sans"/>
              <a:cs typeface="Open Sans"/>
              <a:sym typeface="Open Sans"/>
            </a:endParaRPr>
          </a:p>
        </p:txBody>
      </p:sp>
      <p:sp>
        <p:nvSpPr>
          <p:cNvPr id="253" name="Google Shape;253;p3"/>
          <p:cNvSpPr/>
          <p:nvPr/>
        </p:nvSpPr>
        <p:spPr>
          <a:xfrm>
            <a:off x="588278" y="2474853"/>
            <a:ext cx="4147845"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cap="none">
                <a:solidFill>
                  <a:schemeClr val="lt1"/>
                </a:solidFill>
                <a:latin typeface="Open Sans ExtraBold"/>
                <a:ea typeface="Open Sans ExtraBold"/>
                <a:cs typeface="Open Sans ExtraBold"/>
                <a:sym typeface="Open Sans ExtraBold"/>
              </a:rPr>
              <a:t>TITLE</a:t>
            </a:r>
            <a:endParaRPr sz="2800" cap="none">
              <a:solidFill>
                <a:schemeClr val="lt1"/>
              </a:solidFill>
              <a:latin typeface="Open Sans ExtraBold"/>
              <a:ea typeface="Open Sans ExtraBold"/>
              <a:cs typeface="Open Sans ExtraBold"/>
              <a:sym typeface="Open Sans ExtraBo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
          <p:cNvSpPr/>
          <p:nvPr/>
        </p:nvSpPr>
        <p:spPr>
          <a:xfrm>
            <a:off x="664860" y="5660426"/>
            <a:ext cx="52498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solidFill>
                  <a:schemeClr val="lt1"/>
                </a:solidFill>
                <a:latin typeface="Open Sans"/>
                <a:ea typeface="Open Sans"/>
                <a:cs typeface="Open Sans"/>
                <a:sym typeface="Open Sans"/>
              </a:rPr>
              <a:t>Text</a:t>
            </a:r>
            <a:endParaRPr sz="1400">
              <a:solidFill>
                <a:schemeClr val="lt1"/>
              </a:solidFill>
              <a:latin typeface="Open Sans"/>
              <a:ea typeface="Open Sans"/>
              <a:cs typeface="Open Sans"/>
              <a:sym typeface="Open Sans"/>
            </a:endParaRPr>
          </a:p>
        </p:txBody>
      </p:sp>
      <p:sp>
        <p:nvSpPr>
          <p:cNvPr id="259" name="Google Shape;259;p4"/>
          <p:cNvSpPr/>
          <p:nvPr/>
        </p:nvSpPr>
        <p:spPr>
          <a:xfrm>
            <a:off x="588278" y="2474853"/>
            <a:ext cx="4147845"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cap="none">
                <a:solidFill>
                  <a:schemeClr val="lt1"/>
                </a:solidFill>
                <a:latin typeface="Open Sans ExtraBold"/>
                <a:ea typeface="Open Sans ExtraBold"/>
                <a:cs typeface="Open Sans ExtraBold"/>
                <a:sym typeface="Open Sans ExtraBold"/>
              </a:rPr>
              <a:t>TITLE</a:t>
            </a:r>
            <a:br>
              <a:rPr lang="en-US" sz="2800" cap="none">
                <a:solidFill>
                  <a:schemeClr val="lt1"/>
                </a:solidFill>
                <a:latin typeface="Open Sans ExtraBold"/>
                <a:ea typeface="Open Sans ExtraBold"/>
                <a:cs typeface="Open Sans ExtraBold"/>
                <a:sym typeface="Open Sans ExtraBold"/>
              </a:rPr>
            </a:br>
            <a:endParaRPr sz="2800" cap="none">
              <a:solidFill>
                <a:schemeClr val="lt1"/>
              </a:solidFill>
              <a:latin typeface="Open Sans ExtraBold"/>
              <a:ea typeface="Open Sans ExtraBold"/>
              <a:cs typeface="Open Sans ExtraBold"/>
              <a:sym typeface="Open Sans ExtraBo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5"/>
          <p:cNvSpPr/>
          <p:nvPr/>
        </p:nvSpPr>
        <p:spPr>
          <a:xfrm>
            <a:off x="588278" y="1728895"/>
            <a:ext cx="4124399" cy="18158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cap="none">
                <a:solidFill>
                  <a:schemeClr val="lt1"/>
                </a:solidFill>
                <a:latin typeface="Open Sans ExtraBold"/>
                <a:ea typeface="Open Sans ExtraBold"/>
                <a:cs typeface="Open Sans ExtraBold"/>
                <a:sym typeface="Open Sans ExtraBold"/>
              </a:rPr>
              <a:t>TITLE</a:t>
            </a:r>
            <a:br>
              <a:rPr lang="en-US" sz="2800" cap="none">
                <a:solidFill>
                  <a:schemeClr val="lt1"/>
                </a:solidFill>
                <a:latin typeface="Open Sans ExtraBold"/>
                <a:ea typeface="Open Sans ExtraBold"/>
                <a:cs typeface="Open Sans ExtraBold"/>
                <a:sym typeface="Open Sans ExtraBold"/>
              </a:rPr>
            </a:br>
            <a:r>
              <a:rPr lang="en-US" sz="2800">
                <a:solidFill>
                  <a:schemeClr val="lt1"/>
                </a:solidFill>
                <a:latin typeface="Open Sans ExtraBold"/>
                <a:ea typeface="Open Sans ExtraBold"/>
                <a:cs typeface="Open Sans ExtraBold"/>
                <a:sym typeface="Open Sans ExtraBold"/>
              </a:rPr>
              <a:t> </a:t>
            </a:r>
            <a:endParaRPr sz="2800" cap="none">
              <a:solidFill>
                <a:schemeClr val="lt1"/>
              </a:solidFill>
              <a:latin typeface="Open Sans ExtraBold"/>
              <a:ea typeface="Open Sans ExtraBold"/>
              <a:cs typeface="Open Sans ExtraBold"/>
              <a:sym typeface="Open Sans ExtraBold"/>
            </a:endParaRPr>
          </a:p>
          <a:p>
            <a:pPr marL="0" marR="0" lvl="0" indent="0" algn="l" rtl="0">
              <a:spcBef>
                <a:spcPts val="0"/>
              </a:spcBef>
              <a:spcAft>
                <a:spcPts val="0"/>
              </a:spcAft>
              <a:buNone/>
            </a:pPr>
            <a:r>
              <a:rPr lang="en-US" sz="2800" cap="none">
                <a:solidFill>
                  <a:schemeClr val="lt1"/>
                </a:solidFill>
                <a:latin typeface="Open Sans Light"/>
                <a:ea typeface="Open Sans Light"/>
                <a:cs typeface="Open Sans Light"/>
                <a:sym typeface="Open Sans Light"/>
              </a:rPr>
              <a:t>BACKGROUND COLOR</a:t>
            </a:r>
            <a:br>
              <a:rPr lang="en-US" sz="2800" cap="none">
                <a:solidFill>
                  <a:schemeClr val="lt1"/>
                </a:solidFill>
                <a:latin typeface="Open Sans Light"/>
                <a:ea typeface="Open Sans Light"/>
                <a:cs typeface="Open Sans Light"/>
                <a:sym typeface="Open Sans Light"/>
              </a:rPr>
            </a:br>
            <a:r>
              <a:rPr lang="en-US" sz="2800" cap="none">
                <a:solidFill>
                  <a:schemeClr val="lt1"/>
                </a:solidFill>
                <a:latin typeface="Open Sans Light"/>
                <a:ea typeface="Open Sans Light"/>
                <a:cs typeface="Open Sans Light"/>
                <a:sym typeface="Open Sans Light"/>
              </a:rPr>
              <a:t>CAN BE CHANGED</a:t>
            </a:r>
            <a:endParaRPr sz="2800" cap="none">
              <a:solidFill>
                <a:schemeClr val="lt1"/>
              </a:solidFill>
              <a:latin typeface="Open Sans Light"/>
              <a:ea typeface="Open Sans Light"/>
              <a:cs typeface="Open Sans Light"/>
              <a:sym typeface="Open Sans Light"/>
            </a:endParaRPr>
          </a:p>
        </p:txBody>
      </p:sp>
      <p:sp>
        <p:nvSpPr>
          <p:cNvPr id="265" name="Google Shape;265;p5"/>
          <p:cNvSpPr/>
          <p:nvPr/>
        </p:nvSpPr>
        <p:spPr>
          <a:xfrm>
            <a:off x="664860" y="5660426"/>
            <a:ext cx="524980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a:solidFill>
                  <a:schemeClr val="lt1"/>
                </a:solidFill>
                <a:latin typeface="Open Sans"/>
                <a:ea typeface="Open Sans"/>
                <a:cs typeface="Open Sans"/>
                <a:sym typeface="Open Sans"/>
              </a:rPr>
              <a:t>Text</a:t>
            </a:r>
            <a:endParaRPr sz="1400">
              <a:solidFill>
                <a:schemeClr val="lt1"/>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6"/>
          <p:cNvSpPr txBox="1">
            <a:spLocks noGrp="1"/>
          </p:cNvSpPr>
          <p:nvPr>
            <p:ph type="body" idx="1"/>
          </p:nvPr>
        </p:nvSpPr>
        <p:spPr>
          <a:xfrm>
            <a:off x="358140" y="1231265"/>
            <a:ext cx="11666220" cy="143373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600"/>
              <a:buNone/>
            </a:pPr>
            <a:r>
              <a:rPr lang="en-US" b="1">
                <a:solidFill>
                  <a:srgbClr val="FEFEFE"/>
                </a:solidFill>
              </a:rPr>
              <a:t>Lorem Ipsum</a:t>
            </a:r>
            <a:endParaRPr/>
          </a:p>
          <a:p>
            <a:pPr marL="0" lvl="0" indent="0" algn="l" rtl="0">
              <a:lnSpc>
                <a:spcPct val="100000"/>
              </a:lnSpc>
              <a:spcBef>
                <a:spcPts val="600"/>
              </a:spcBef>
              <a:spcAft>
                <a:spcPts val="0"/>
              </a:spcAft>
              <a:buClr>
                <a:srgbClr val="FEFEFE"/>
              </a:buClr>
              <a:buSzPts val="1600"/>
              <a:buNone/>
            </a:pPr>
            <a:r>
              <a:rPr lang="en-US">
                <a:solidFill>
                  <a:srgbClr val="FEFEFE"/>
                </a:solidFill>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solidFill>
                <a:srgbClr val="FEFEFE"/>
              </a:solidFill>
            </a:endParaRPr>
          </a:p>
        </p:txBody>
      </p:sp>
      <p:sp>
        <p:nvSpPr>
          <p:cNvPr id="271" name="Google Shape;271;p6"/>
          <p:cNvSpPr txBox="1">
            <a:spLocks noGrp="1"/>
          </p:cNvSpPr>
          <p:nvPr>
            <p:ph type="title"/>
          </p:nvPr>
        </p:nvSpPr>
        <p:spPr>
          <a:xfrm>
            <a:off x="354330" y="439420"/>
            <a:ext cx="11658600" cy="640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3826"/>
              </a:buClr>
              <a:buSzPts val="2800"/>
              <a:buFont typeface="Open Sans ExtraBold"/>
              <a:buNone/>
            </a:pPr>
            <a:r>
              <a:rPr lang="en-US"/>
              <a:t>Title</a:t>
            </a:r>
            <a:endParaRPr/>
          </a:p>
        </p:txBody>
      </p:sp>
      <p:sp>
        <p:nvSpPr>
          <p:cNvPr id="272" name="Google Shape;272;p6"/>
          <p:cNvSpPr/>
          <p:nvPr/>
        </p:nvSpPr>
        <p:spPr>
          <a:xfrm>
            <a:off x="417194" y="3216302"/>
            <a:ext cx="11401426" cy="1586534"/>
          </a:xfrm>
          <a:prstGeom prst="rect">
            <a:avLst/>
          </a:prstGeom>
          <a:solidFill>
            <a:srgbClr val="851515">
              <a:alpha val="862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3" name="Google Shape;273;p6"/>
          <p:cNvSpPr txBox="1"/>
          <p:nvPr/>
        </p:nvSpPr>
        <p:spPr>
          <a:xfrm>
            <a:off x="1712895" y="3442447"/>
            <a:ext cx="9865995" cy="113424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EFEFE"/>
              </a:buClr>
              <a:buSzPts val="1600"/>
              <a:buFont typeface="Arial"/>
              <a:buNone/>
            </a:pPr>
            <a:r>
              <a:rPr lang="en-US" sz="1600" b="1">
                <a:solidFill>
                  <a:srgbClr val="FEFEFE"/>
                </a:solidFill>
                <a:latin typeface="Open Sans"/>
                <a:ea typeface="Open Sans"/>
                <a:cs typeface="Open Sans"/>
                <a:sym typeface="Open Sans"/>
              </a:rPr>
              <a:t>Lorem Ipsum</a:t>
            </a:r>
            <a:endParaRPr/>
          </a:p>
          <a:p>
            <a:pPr marL="0" marR="0" lvl="0" indent="0" algn="l" rtl="0">
              <a:lnSpc>
                <a:spcPct val="100000"/>
              </a:lnSpc>
              <a:spcBef>
                <a:spcPts val="600"/>
              </a:spcBef>
              <a:spcAft>
                <a:spcPts val="0"/>
              </a:spcAft>
              <a:buClr>
                <a:srgbClr val="FEFEFE"/>
              </a:buClr>
              <a:buSzPts val="1600"/>
              <a:buFont typeface="Arial"/>
              <a:buNone/>
            </a:pPr>
            <a:r>
              <a:rPr lang="en-US" sz="1600">
                <a:solidFill>
                  <a:srgbClr val="FEFEFE"/>
                </a:solidFill>
                <a:latin typeface="Open Sans"/>
                <a:ea typeface="Open Sans"/>
                <a:cs typeface="Open Sans"/>
                <a:sym typeface="Open Sans"/>
              </a:rPr>
              <a:t>Lorem ipsum dolor sit amet, consectetur adipiscing elit, sed do eiusmod tempor incididunt ut labore</a:t>
            </a:r>
            <a:br>
              <a:rPr lang="en-US" sz="1600">
                <a:solidFill>
                  <a:srgbClr val="FEFEFE"/>
                </a:solidFill>
                <a:latin typeface="Open Sans"/>
                <a:ea typeface="Open Sans"/>
                <a:cs typeface="Open Sans"/>
                <a:sym typeface="Open Sans"/>
              </a:rPr>
            </a:br>
            <a:r>
              <a:rPr lang="en-US" sz="1600">
                <a:solidFill>
                  <a:srgbClr val="FEFEFE"/>
                </a:solidFill>
                <a:latin typeface="Open Sans"/>
                <a:ea typeface="Open Sans"/>
                <a:cs typeface="Open Sans"/>
                <a:sym typeface="Open Sans"/>
              </a:rPr>
              <a:t>et dolore magna aliqua. Ut enim ad minim veniam, quis nostrud exercitation ullamco laboris nisi ut aliquip ex ea commodo consequat. </a:t>
            </a:r>
            <a:endParaRPr sz="1600">
              <a:solidFill>
                <a:srgbClr val="FEFEFE"/>
              </a:solidFill>
              <a:latin typeface="Open Sans"/>
              <a:ea typeface="Open Sans"/>
              <a:cs typeface="Open Sans"/>
              <a:sym typeface="Open Sans"/>
            </a:endParaRPr>
          </a:p>
          <a:p>
            <a:pPr marL="0" marR="0" lvl="0" indent="0" algn="l" rtl="0">
              <a:lnSpc>
                <a:spcPct val="100000"/>
              </a:lnSpc>
              <a:spcBef>
                <a:spcPts val="600"/>
              </a:spcBef>
              <a:spcAft>
                <a:spcPts val="0"/>
              </a:spcAft>
              <a:buClr>
                <a:srgbClr val="FEFEFE"/>
              </a:buClr>
              <a:buSzPts val="1600"/>
              <a:buFont typeface="Arial"/>
              <a:buNone/>
            </a:pPr>
            <a:endParaRPr sz="1600">
              <a:solidFill>
                <a:srgbClr val="FEFEFE"/>
              </a:solidFill>
              <a:latin typeface="Open Sans"/>
              <a:ea typeface="Open Sans"/>
              <a:cs typeface="Open Sans"/>
              <a:sym typeface="Open Sans"/>
            </a:endParaRPr>
          </a:p>
          <a:p>
            <a:pPr marL="0" marR="0" lvl="0" indent="0" algn="l" rtl="0">
              <a:lnSpc>
                <a:spcPct val="100000"/>
              </a:lnSpc>
              <a:spcBef>
                <a:spcPts val="0"/>
              </a:spcBef>
              <a:spcAft>
                <a:spcPts val="0"/>
              </a:spcAft>
              <a:buClr>
                <a:srgbClr val="FEFEFE"/>
              </a:buClr>
              <a:buSzPts val="1600"/>
              <a:buFont typeface="Arial"/>
              <a:buNone/>
            </a:pPr>
            <a:r>
              <a:rPr lang="en-US" sz="1600" b="1">
                <a:solidFill>
                  <a:srgbClr val="FEFEFE"/>
                </a:solidFill>
                <a:latin typeface="Open Sans"/>
                <a:ea typeface="Open Sans"/>
                <a:cs typeface="Open Sans"/>
                <a:sym typeface="Open Sans"/>
              </a:rPr>
              <a:t>Lorem Ipsum</a:t>
            </a:r>
            <a:endParaRPr/>
          </a:p>
          <a:p>
            <a:pPr marL="0" marR="0" lvl="0" indent="0" algn="l" rtl="0">
              <a:lnSpc>
                <a:spcPct val="100000"/>
              </a:lnSpc>
              <a:spcBef>
                <a:spcPts val="600"/>
              </a:spcBef>
              <a:spcAft>
                <a:spcPts val="0"/>
              </a:spcAft>
              <a:buClr>
                <a:srgbClr val="FEFEFE"/>
              </a:buClr>
              <a:buSzPts val="1600"/>
              <a:buFont typeface="Arial"/>
              <a:buNone/>
            </a:pPr>
            <a:r>
              <a:rPr lang="en-US" sz="1600">
                <a:solidFill>
                  <a:srgbClr val="FEFEFE"/>
                </a:solidFill>
                <a:latin typeface="Open Sans"/>
                <a:ea typeface="Open Sans"/>
                <a:cs typeface="Open Sans"/>
                <a:sym typeface="Open Sans"/>
              </a:rPr>
              <a:t>Lorem ipsum dolor sit amet, consectetur adipiscing elit, sed do eiusmod tempor incididunt ut labore</a:t>
            </a:r>
            <a:br>
              <a:rPr lang="en-US" sz="1600">
                <a:solidFill>
                  <a:srgbClr val="FEFEFE"/>
                </a:solidFill>
                <a:latin typeface="Open Sans"/>
                <a:ea typeface="Open Sans"/>
                <a:cs typeface="Open Sans"/>
                <a:sym typeface="Open Sans"/>
              </a:rPr>
            </a:br>
            <a:r>
              <a:rPr lang="en-US" sz="1600">
                <a:solidFill>
                  <a:srgbClr val="FEFEFE"/>
                </a:solidFill>
                <a:latin typeface="Open Sans"/>
                <a:ea typeface="Open Sans"/>
                <a:cs typeface="Open Sans"/>
                <a:sym typeface="Open Sans"/>
              </a:rPr>
              <a:t>et dolore magna aliqua. Ut enim ad minim veniam, quis nostrud exercitation ullamco laboris nisi ut aliquip ex ea commodo consequat. </a:t>
            </a:r>
            <a:endParaRPr sz="1600">
              <a:solidFill>
                <a:srgbClr val="FEFEFE"/>
              </a:solidFill>
              <a:latin typeface="Open Sans"/>
              <a:ea typeface="Open Sans"/>
              <a:cs typeface="Open Sans"/>
              <a:sym typeface="Open Sans"/>
            </a:endParaRPr>
          </a:p>
        </p:txBody>
      </p:sp>
      <p:pic>
        <p:nvPicPr>
          <p:cNvPr id="274" name="Google Shape;274;p6"/>
          <p:cNvPicPr preferRelativeResize="0"/>
          <p:nvPr/>
        </p:nvPicPr>
        <p:blipFill rotWithShape="1">
          <a:blip r:embed="rId3">
            <a:alphaModFix/>
          </a:blip>
          <a:srcRect/>
          <a:stretch/>
        </p:blipFill>
        <p:spPr>
          <a:xfrm>
            <a:off x="743362" y="3590156"/>
            <a:ext cx="803509" cy="775938"/>
          </a:xfrm>
          <a:prstGeom prst="rect">
            <a:avLst/>
          </a:prstGeom>
          <a:noFill/>
          <a:ln>
            <a:noFill/>
          </a:ln>
        </p:spPr>
      </p:pic>
      <p:pic>
        <p:nvPicPr>
          <p:cNvPr id="275" name="Google Shape;275;p6"/>
          <p:cNvPicPr preferRelativeResize="0"/>
          <p:nvPr/>
        </p:nvPicPr>
        <p:blipFill rotWithShape="1">
          <a:blip r:embed="rId4">
            <a:alphaModFix/>
          </a:blip>
          <a:srcRect/>
          <a:stretch/>
        </p:blipFill>
        <p:spPr>
          <a:xfrm>
            <a:off x="743362" y="5133310"/>
            <a:ext cx="803509" cy="77593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7"/>
          <p:cNvSpPr/>
          <p:nvPr/>
        </p:nvSpPr>
        <p:spPr>
          <a:xfrm>
            <a:off x="230703" y="2225630"/>
            <a:ext cx="11734701" cy="842423"/>
          </a:xfrm>
          <a:prstGeom prst="rect">
            <a:avLst/>
          </a:prstGeom>
          <a:solidFill>
            <a:srgbClr val="851515">
              <a:alpha val="862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1" name="Google Shape;281;p7"/>
          <p:cNvSpPr/>
          <p:nvPr/>
        </p:nvSpPr>
        <p:spPr>
          <a:xfrm>
            <a:off x="7658100" y="3271211"/>
            <a:ext cx="4307304" cy="2648326"/>
          </a:xfrm>
          <a:prstGeom prst="rect">
            <a:avLst/>
          </a:prstGeom>
          <a:solidFill>
            <a:srgbClr val="8FAADC">
              <a:alpha val="1686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2" name="Google Shape;282;p7"/>
          <p:cNvSpPr txBox="1">
            <a:spLocks noGrp="1"/>
          </p:cNvSpPr>
          <p:nvPr>
            <p:ph type="body" idx="1"/>
          </p:nvPr>
        </p:nvSpPr>
        <p:spPr>
          <a:xfrm>
            <a:off x="358140" y="1231265"/>
            <a:ext cx="11666220" cy="176459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600"/>
              <a:buNone/>
            </a:pPr>
            <a:r>
              <a:rPr lang="en-US" b="1">
                <a:solidFill>
                  <a:srgbClr val="FEFEFE"/>
                </a:solidFill>
              </a:rPr>
              <a:t>Lorem Ipsum</a:t>
            </a:r>
            <a:endParaRPr/>
          </a:p>
          <a:p>
            <a:pPr marL="0" lvl="0" indent="0" algn="l" rtl="0">
              <a:lnSpc>
                <a:spcPct val="100000"/>
              </a:lnSpc>
              <a:spcBef>
                <a:spcPts val="600"/>
              </a:spcBef>
              <a:spcAft>
                <a:spcPts val="0"/>
              </a:spcAft>
              <a:buClr>
                <a:srgbClr val="FEFEFE"/>
              </a:buClr>
              <a:buSzPts val="1600"/>
              <a:buNone/>
            </a:pPr>
            <a:r>
              <a:rPr lang="en-US">
                <a:solidFill>
                  <a:srgbClr val="FEFEFE"/>
                </a:solidFill>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solidFill>
                <a:srgbClr val="FEFEFE"/>
              </a:solidFill>
            </a:endParaRPr>
          </a:p>
        </p:txBody>
      </p:sp>
      <p:sp>
        <p:nvSpPr>
          <p:cNvPr id="283" name="Google Shape;283;p7"/>
          <p:cNvSpPr txBox="1"/>
          <p:nvPr/>
        </p:nvSpPr>
        <p:spPr>
          <a:xfrm>
            <a:off x="443563" y="3315921"/>
            <a:ext cx="6721242" cy="170053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EFEFE"/>
              </a:buClr>
              <a:buSzPts val="1600"/>
              <a:buFont typeface="Arial"/>
              <a:buNone/>
            </a:pPr>
            <a:r>
              <a:rPr lang="en-US" sz="1600" b="1">
                <a:solidFill>
                  <a:srgbClr val="FEFEFE"/>
                </a:solidFill>
                <a:latin typeface="Open Sans"/>
                <a:ea typeface="Open Sans"/>
                <a:cs typeface="Open Sans"/>
                <a:sym typeface="Open Sans"/>
              </a:rPr>
              <a:t>Lorem Ipsum</a:t>
            </a:r>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Lorem ipsum dolor sit amet, consectetur adipiscing elit, sed do eiusmod tempor incididunt ut labore et dolore magna aliqua. Ut enim ad minim veniam, quis nostrud exercitation ullamco laboris nisi ut aliquip ex ea commodo consequat. </a:t>
            </a:r>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Duis aute irure dolor in reprehenderit in voluptate velit esse cillum dolore eu fugiat nulla pariatur. Excepteur sint occaecat cupidatat non proident, sunt in culpa qui officia deserunt mollit anim id est laborum.</a:t>
            </a:r>
            <a:endParaRPr sz="1600">
              <a:solidFill>
                <a:srgbClr val="FEFEFE"/>
              </a:solidFill>
              <a:latin typeface="Open Sans"/>
              <a:ea typeface="Open Sans"/>
              <a:cs typeface="Open Sans"/>
              <a:sym typeface="Open Sans"/>
            </a:endParaRPr>
          </a:p>
        </p:txBody>
      </p:sp>
      <p:sp>
        <p:nvSpPr>
          <p:cNvPr id="284" name="Google Shape;284;p7"/>
          <p:cNvSpPr txBox="1"/>
          <p:nvPr/>
        </p:nvSpPr>
        <p:spPr>
          <a:xfrm>
            <a:off x="8025063" y="3538505"/>
            <a:ext cx="3711696" cy="170053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EFEFE"/>
              </a:buClr>
              <a:buSzPts val="1600"/>
              <a:buFont typeface="Arial"/>
              <a:buNone/>
            </a:pPr>
            <a:r>
              <a:rPr lang="en-US" sz="1600" b="1">
                <a:solidFill>
                  <a:srgbClr val="FEFEFE"/>
                </a:solidFill>
                <a:latin typeface="Open Sans"/>
                <a:ea typeface="Open Sans"/>
                <a:cs typeface="Open Sans"/>
                <a:sym typeface="Open Sans"/>
              </a:rPr>
              <a:t>Lorem Ipsum</a:t>
            </a:r>
            <a:endParaRPr/>
          </a:p>
          <a:p>
            <a:pPr marL="0" marR="0" lvl="0" indent="0" algn="l" rtl="0">
              <a:lnSpc>
                <a:spcPct val="100000"/>
              </a:lnSpc>
              <a:spcBef>
                <a:spcPts val="600"/>
              </a:spcBef>
              <a:spcAft>
                <a:spcPts val="0"/>
              </a:spcAft>
              <a:buClr>
                <a:srgbClr val="FEFEFE"/>
              </a:buClr>
              <a:buSzPts val="1600"/>
              <a:buFont typeface="Arial"/>
              <a:buNone/>
            </a:pPr>
            <a:r>
              <a:rPr lang="en-US" sz="1600">
                <a:solidFill>
                  <a:srgbClr val="FEFEFE"/>
                </a:solidFill>
                <a:latin typeface="Open Sans"/>
                <a:ea typeface="Open Sans"/>
                <a:cs typeface="Open Sans"/>
                <a:sym typeface="Open Sans"/>
              </a:rPr>
              <a:t>Lorem ipsum dolor sit amet, consectetur adipiscing elit, sed do eiusmod tempor incididunt ut labore et dolore magna aliqua. Ut enim ad minim veniam, quis nostrud exercitation ullamco laboris nisi ut aliquip ex ea commodo consequat</a:t>
            </a:r>
            <a:endParaRPr sz="1600">
              <a:solidFill>
                <a:srgbClr val="FEFEFE"/>
              </a:solidFill>
              <a:latin typeface="Open Sans"/>
              <a:ea typeface="Open Sans"/>
              <a:cs typeface="Open Sans"/>
              <a:sym typeface="Open Sans"/>
            </a:endParaRPr>
          </a:p>
        </p:txBody>
      </p:sp>
      <p:sp>
        <p:nvSpPr>
          <p:cNvPr id="285" name="Google Shape;285;p7"/>
          <p:cNvSpPr txBox="1"/>
          <p:nvPr/>
        </p:nvSpPr>
        <p:spPr>
          <a:xfrm>
            <a:off x="354330" y="439421"/>
            <a:ext cx="11658600" cy="40464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a:solidFill>
                  <a:srgbClr val="923826"/>
                </a:solidFill>
                <a:latin typeface="Open Sans ExtraBold"/>
                <a:ea typeface="Open Sans ExtraBold"/>
                <a:cs typeface="Open Sans ExtraBold"/>
                <a:sym typeface="Open Sans ExtraBold"/>
              </a:rPr>
              <a:t>Title</a:t>
            </a:r>
            <a:endParaRPr sz="2800">
              <a:solidFill>
                <a:srgbClr val="923826"/>
              </a:solidFill>
              <a:latin typeface="Open Sans ExtraBold"/>
              <a:ea typeface="Open Sans ExtraBold"/>
              <a:cs typeface="Open Sans ExtraBold"/>
              <a:sym typeface="Open Sans ExtraBo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8"/>
          <p:cNvSpPr/>
          <p:nvPr/>
        </p:nvSpPr>
        <p:spPr>
          <a:xfrm>
            <a:off x="230704" y="2786176"/>
            <a:ext cx="7030354" cy="276938"/>
          </a:xfrm>
          <a:prstGeom prst="rect">
            <a:avLst/>
          </a:prstGeom>
          <a:solidFill>
            <a:srgbClr val="851515">
              <a:alpha val="862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1" name="Google Shape;291;p8"/>
          <p:cNvSpPr/>
          <p:nvPr/>
        </p:nvSpPr>
        <p:spPr>
          <a:xfrm>
            <a:off x="7658100" y="409073"/>
            <a:ext cx="4307304" cy="5967663"/>
          </a:xfrm>
          <a:prstGeom prst="rect">
            <a:avLst/>
          </a:prstGeom>
          <a:solidFill>
            <a:srgbClr val="8FAADC">
              <a:alpha val="16862"/>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2" name="Google Shape;292;p8"/>
          <p:cNvSpPr txBox="1">
            <a:spLocks noGrp="1"/>
          </p:cNvSpPr>
          <p:nvPr>
            <p:ph type="body" idx="1"/>
          </p:nvPr>
        </p:nvSpPr>
        <p:spPr>
          <a:xfrm>
            <a:off x="358140" y="1231265"/>
            <a:ext cx="6902918" cy="279329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600"/>
              <a:buNone/>
            </a:pPr>
            <a:r>
              <a:rPr lang="en-US" b="1">
                <a:solidFill>
                  <a:srgbClr val="FEFEFE"/>
                </a:solidFill>
              </a:rPr>
              <a:t>Lorem Ipsum</a:t>
            </a:r>
            <a:endParaRPr/>
          </a:p>
          <a:p>
            <a:pPr marL="0" lvl="0" indent="0" algn="l" rtl="0">
              <a:lnSpc>
                <a:spcPct val="100000"/>
              </a:lnSpc>
              <a:spcBef>
                <a:spcPts val="600"/>
              </a:spcBef>
              <a:spcAft>
                <a:spcPts val="0"/>
              </a:spcAft>
              <a:buClr>
                <a:srgbClr val="FEFEFE"/>
              </a:buClr>
              <a:buSzPts val="1600"/>
              <a:buNone/>
            </a:pPr>
            <a:r>
              <a:rPr lang="en-US">
                <a:solidFill>
                  <a:srgbClr val="FEFEFE"/>
                </a:solidFill>
              </a:rPr>
              <a:t>Lorem ipsum dolor sit amet, consectetur adipiscing elit, sed do eiusmod tempor incididunt ut labore et dolore magna aliqua. Ut enim ad minim veniam, quis nostrud exercitation ullamco laboris nisi ut aliquip ex ea commodo consequat. </a:t>
            </a:r>
            <a:endParaRPr/>
          </a:p>
          <a:p>
            <a:pPr marL="0" lvl="0" indent="0" algn="l" rtl="0">
              <a:lnSpc>
                <a:spcPct val="100000"/>
              </a:lnSpc>
              <a:spcBef>
                <a:spcPts val="1800"/>
              </a:spcBef>
              <a:spcAft>
                <a:spcPts val="0"/>
              </a:spcAft>
              <a:buClr>
                <a:srgbClr val="FEFEFE"/>
              </a:buClr>
              <a:buSzPts val="1600"/>
              <a:buNone/>
            </a:pPr>
            <a:r>
              <a:rPr lang="en-US">
                <a:solidFill>
                  <a:srgbClr val="FEFEFE"/>
                </a:solidFill>
              </a:rPr>
              <a:t>Duis aute irure dolor in reprehenderit in voluptate velit esse cillum dolore eu fugiat nulla pariatur. Excepteur sint occaecat cupidatat non proident, sunt in culpa qui officia deserunt mollit anim id est laborum.</a:t>
            </a:r>
            <a:endParaRPr>
              <a:solidFill>
                <a:srgbClr val="FEFEFE"/>
              </a:solidFill>
            </a:endParaRPr>
          </a:p>
        </p:txBody>
      </p:sp>
      <p:sp>
        <p:nvSpPr>
          <p:cNvPr id="293" name="Google Shape;293;p8"/>
          <p:cNvSpPr txBox="1"/>
          <p:nvPr/>
        </p:nvSpPr>
        <p:spPr>
          <a:xfrm>
            <a:off x="1546059" y="3767760"/>
            <a:ext cx="5979694" cy="1700530"/>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Lorem ipsum dolor sit amet, consectetur adipiscing elit, sed do eiusmod tempor incididunt ut labore et dolore magna aliqua. Ut enim ad minim veniam, quis nostrud exercitation ullamco laboris nisi ut aliquip ex ea commodo consequat. </a:t>
            </a:r>
            <a:endParaRPr/>
          </a:p>
          <a:p>
            <a:pPr marL="285750" marR="0" lvl="0" indent="-285750" algn="l" rtl="0">
              <a:lnSpc>
                <a:spcPct val="100000"/>
              </a:lnSpc>
              <a:spcBef>
                <a:spcPts val="18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Duis aute irure dolor in reprehenderit in voluptate velit esse cillum dolore eu fugiat nulla pariatur. Excepteur sint occaecat cupidatat non proident, sunt in culpa qui officia deserunt mollit anim id est laborum.</a:t>
            </a:r>
            <a:endParaRPr sz="1600">
              <a:solidFill>
                <a:srgbClr val="FEFEFE"/>
              </a:solidFill>
              <a:latin typeface="Open Sans"/>
              <a:ea typeface="Open Sans"/>
              <a:cs typeface="Open Sans"/>
              <a:sym typeface="Open Sans"/>
            </a:endParaRPr>
          </a:p>
        </p:txBody>
      </p:sp>
      <p:sp>
        <p:nvSpPr>
          <p:cNvPr id="294" name="Google Shape;294;p8"/>
          <p:cNvSpPr txBox="1"/>
          <p:nvPr/>
        </p:nvSpPr>
        <p:spPr>
          <a:xfrm>
            <a:off x="7910763" y="676368"/>
            <a:ext cx="3711696" cy="1700530"/>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Lorem ipsum dolor sit amet, consectetur adipiscing elit, sed do eiusmod tempor incididunt ut labore et dolore magna aliqua. </a:t>
            </a:r>
            <a:endParaRPr/>
          </a:p>
          <a:p>
            <a:pPr marL="285750" marR="0" lvl="0" indent="-285750" algn="l" rtl="0">
              <a:lnSpc>
                <a:spcPct val="100000"/>
              </a:lnSpc>
              <a:spcBef>
                <a:spcPts val="6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Ut enim ad minim veniam, quis nostrud exercitation ullamco laboris nisi ut aliquip ex ea commodo consequat. </a:t>
            </a:r>
            <a:endParaRPr/>
          </a:p>
          <a:p>
            <a:pPr marL="285750" marR="0" lvl="0" indent="-285750" algn="l" rtl="0">
              <a:lnSpc>
                <a:spcPct val="100000"/>
              </a:lnSpc>
              <a:spcBef>
                <a:spcPts val="18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Duis aute irure dolor in reprehenderit in voluptate velit esse cillum dolore eu fugiat nulla pariatur. </a:t>
            </a:r>
            <a:endParaRPr/>
          </a:p>
          <a:p>
            <a:pPr marL="285750" marR="0" lvl="0" indent="-285750" algn="l" rtl="0">
              <a:lnSpc>
                <a:spcPct val="100000"/>
              </a:lnSpc>
              <a:spcBef>
                <a:spcPts val="1800"/>
              </a:spcBef>
              <a:spcAft>
                <a:spcPts val="0"/>
              </a:spcAft>
              <a:buClr>
                <a:srgbClr val="FEFEFE"/>
              </a:buClr>
              <a:buSzPts val="1600"/>
              <a:buFont typeface="Arial"/>
              <a:buChar char="•"/>
            </a:pPr>
            <a:r>
              <a:rPr lang="en-US" sz="1600">
                <a:solidFill>
                  <a:srgbClr val="FEFEFE"/>
                </a:solidFill>
                <a:latin typeface="Open Sans"/>
                <a:ea typeface="Open Sans"/>
                <a:cs typeface="Open Sans"/>
                <a:sym typeface="Open Sans"/>
              </a:rPr>
              <a:t>Excepteur sint occaecat cupidatat non proident, sunt in culpa qui officia deserunt mollit anim id est laborum.</a:t>
            </a:r>
            <a:endParaRPr sz="1600">
              <a:solidFill>
                <a:srgbClr val="FEFEFE"/>
              </a:solidFill>
              <a:latin typeface="Open Sans"/>
              <a:ea typeface="Open Sans"/>
              <a:cs typeface="Open Sans"/>
              <a:sym typeface="Open Sans"/>
            </a:endParaRPr>
          </a:p>
        </p:txBody>
      </p:sp>
      <p:sp>
        <p:nvSpPr>
          <p:cNvPr id="295" name="Google Shape;295;p8"/>
          <p:cNvSpPr/>
          <p:nvPr/>
        </p:nvSpPr>
        <p:spPr>
          <a:xfrm>
            <a:off x="463840" y="3835972"/>
            <a:ext cx="443064" cy="782053"/>
          </a:xfrm>
          <a:prstGeom prst="chevron">
            <a:avLst>
              <a:gd name="adj" fmla="val 50000"/>
            </a:avLst>
          </a:prstGeom>
          <a:solidFill>
            <a:srgbClr val="8FAAD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6" name="Google Shape;296;p8"/>
          <p:cNvSpPr/>
          <p:nvPr/>
        </p:nvSpPr>
        <p:spPr>
          <a:xfrm>
            <a:off x="772670" y="3835972"/>
            <a:ext cx="443064" cy="782053"/>
          </a:xfrm>
          <a:prstGeom prst="chevron">
            <a:avLst>
              <a:gd name="adj" fmla="val 50000"/>
            </a:avLst>
          </a:prstGeom>
          <a:solidFill>
            <a:srgbClr val="8FAADC">
              <a:alpha val="7098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7" name="Google Shape;297;p8"/>
          <p:cNvSpPr/>
          <p:nvPr/>
        </p:nvSpPr>
        <p:spPr>
          <a:xfrm>
            <a:off x="1102995" y="3835972"/>
            <a:ext cx="443064" cy="782053"/>
          </a:xfrm>
          <a:prstGeom prst="chevron">
            <a:avLst>
              <a:gd name="adj" fmla="val 50000"/>
            </a:avLst>
          </a:prstGeom>
          <a:solidFill>
            <a:srgbClr val="8FAADC">
              <a:alpha val="3882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8" name="Google Shape;298;p8"/>
          <p:cNvSpPr txBox="1"/>
          <p:nvPr/>
        </p:nvSpPr>
        <p:spPr>
          <a:xfrm>
            <a:off x="354330" y="439421"/>
            <a:ext cx="7171423" cy="40464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a:solidFill>
                  <a:srgbClr val="923826"/>
                </a:solidFill>
                <a:latin typeface="Open Sans ExtraBold"/>
                <a:ea typeface="Open Sans ExtraBold"/>
                <a:cs typeface="Open Sans ExtraBold"/>
                <a:sym typeface="Open Sans ExtraBold"/>
              </a:rPr>
              <a:t>Title</a:t>
            </a:r>
            <a:endParaRPr sz="2800">
              <a:solidFill>
                <a:srgbClr val="923826"/>
              </a:solidFill>
              <a:latin typeface="Open Sans ExtraBold"/>
              <a:ea typeface="Open Sans ExtraBold"/>
              <a:cs typeface="Open Sans ExtraBold"/>
              <a:sym typeface="Open Sans ExtraBo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302"/>
        <p:cNvGrpSpPr/>
        <p:nvPr/>
      </p:nvGrpSpPr>
      <p:grpSpPr>
        <a:xfrm>
          <a:off x="0" y="0"/>
          <a:ext cx="0" cy="0"/>
          <a:chOff x="0" y="0"/>
          <a:chExt cx="0" cy="0"/>
        </a:xfrm>
      </p:grpSpPr>
      <p:pic>
        <p:nvPicPr>
          <p:cNvPr id="303" name="Google Shape;303;p9"/>
          <p:cNvPicPr preferRelativeResize="0">
            <a:picLocks noGrp="1"/>
          </p:cNvPicPr>
          <p:nvPr>
            <p:ph type="pic" idx="2"/>
          </p:nvPr>
        </p:nvPicPr>
        <p:blipFill rotWithShape="1">
          <a:blip r:embed="rId3">
            <a:alphaModFix/>
          </a:blip>
          <a:srcRect l="11715" r="11715"/>
          <a:stretch/>
        </p:blipFill>
        <p:spPr>
          <a:xfrm>
            <a:off x="5183187" y="0"/>
            <a:ext cx="7008813" cy="6857999"/>
          </a:xfrm>
          <a:prstGeom prst="rect">
            <a:avLst/>
          </a:prstGeom>
          <a:noFill/>
          <a:ln>
            <a:noFill/>
          </a:ln>
        </p:spPr>
      </p:pic>
      <p:sp>
        <p:nvSpPr>
          <p:cNvPr id="304" name="Google Shape;304;p9"/>
          <p:cNvSpPr txBox="1">
            <a:spLocks noGrp="1"/>
          </p:cNvSpPr>
          <p:nvPr>
            <p:ph type="body" idx="1"/>
          </p:nvPr>
        </p:nvSpPr>
        <p:spPr>
          <a:xfrm>
            <a:off x="359728" y="2057400"/>
            <a:ext cx="4446587" cy="145161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EFEFE"/>
              </a:buClr>
              <a:buSzPts val="1400"/>
              <a:buNone/>
            </a:pPr>
            <a:r>
              <a:rPr lang="en-US" b="1">
                <a:solidFill>
                  <a:srgbClr val="FEFEFE"/>
                </a:solidFill>
              </a:rPr>
              <a:t>Lorem Ipsum</a:t>
            </a:r>
            <a:endParaRPr/>
          </a:p>
          <a:p>
            <a:pPr marL="0" lvl="0" indent="0" algn="l" rtl="0">
              <a:lnSpc>
                <a:spcPct val="100000"/>
              </a:lnSpc>
              <a:spcBef>
                <a:spcPts val="1800"/>
              </a:spcBef>
              <a:spcAft>
                <a:spcPts val="0"/>
              </a:spcAft>
              <a:buClr>
                <a:srgbClr val="FEFEFE"/>
              </a:buClr>
              <a:buSzPts val="1400"/>
              <a:buNone/>
            </a:pPr>
            <a:r>
              <a:rPr lang="en-US" b="1">
                <a:solidFill>
                  <a:srgbClr val="FEFEFE"/>
                </a:solidFill>
              </a:rPr>
              <a:t>Lorem Ipsum</a:t>
            </a:r>
            <a:endParaRPr/>
          </a:p>
          <a:p>
            <a:pPr marL="0" lvl="0" indent="0" algn="l" rtl="0">
              <a:lnSpc>
                <a:spcPct val="100000"/>
              </a:lnSpc>
              <a:spcBef>
                <a:spcPts val="1800"/>
              </a:spcBef>
              <a:spcAft>
                <a:spcPts val="0"/>
              </a:spcAft>
              <a:buClr>
                <a:srgbClr val="FEFEFE"/>
              </a:buClr>
              <a:buSzPts val="1400"/>
              <a:buNone/>
            </a:pPr>
            <a:r>
              <a:rPr lang="en-US" b="1">
                <a:solidFill>
                  <a:srgbClr val="FEFEFE"/>
                </a:solidFill>
              </a:rPr>
              <a:t>Lorem Ipsum</a:t>
            </a:r>
            <a:endParaRPr/>
          </a:p>
        </p:txBody>
      </p:sp>
      <p:cxnSp>
        <p:nvCxnSpPr>
          <p:cNvPr id="305" name="Google Shape;305;p9"/>
          <p:cNvCxnSpPr/>
          <p:nvPr/>
        </p:nvCxnSpPr>
        <p:spPr>
          <a:xfrm>
            <a:off x="474345" y="2463165"/>
            <a:ext cx="4331970" cy="0"/>
          </a:xfrm>
          <a:prstGeom prst="straightConnector1">
            <a:avLst/>
          </a:prstGeom>
          <a:noFill/>
          <a:ln w="19050" cap="flat" cmpd="sng">
            <a:solidFill>
              <a:srgbClr val="923826"/>
            </a:solidFill>
            <a:prstDash val="solid"/>
            <a:miter lim="800000"/>
            <a:headEnd type="none" w="sm" len="sm"/>
            <a:tailEnd type="none" w="sm" len="sm"/>
          </a:ln>
        </p:spPr>
      </p:cxnSp>
      <p:cxnSp>
        <p:nvCxnSpPr>
          <p:cNvPr id="306" name="Google Shape;306;p9"/>
          <p:cNvCxnSpPr/>
          <p:nvPr/>
        </p:nvCxnSpPr>
        <p:spPr>
          <a:xfrm>
            <a:off x="474345" y="2903168"/>
            <a:ext cx="4331970" cy="0"/>
          </a:xfrm>
          <a:prstGeom prst="straightConnector1">
            <a:avLst/>
          </a:prstGeom>
          <a:noFill/>
          <a:ln w="19050" cap="flat" cmpd="sng">
            <a:solidFill>
              <a:srgbClr val="923826"/>
            </a:solidFill>
            <a:prstDash val="solid"/>
            <a:miter lim="800000"/>
            <a:headEnd type="none" w="sm" len="sm"/>
            <a:tailEnd type="none" w="sm" len="sm"/>
          </a:ln>
        </p:spPr>
      </p:cxnSp>
      <p:sp>
        <p:nvSpPr>
          <p:cNvPr id="307" name="Google Shape;307;p9"/>
          <p:cNvSpPr/>
          <p:nvPr/>
        </p:nvSpPr>
        <p:spPr>
          <a:xfrm>
            <a:off x="474344" y="3673502"/>
            <a:ext cx="4331971" cy="2727297"/>
          </a:xfrm>
          <a:prstGeom prst="rect">
            <a:avLst/>
          </a:prstGeom>
          <a:solidFill>
            <a:srgbClr val="851515">
              <a:alpha val="862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8" name="Google Shape;308;p9"/>
          <p:cNvSpPr txBox="1"/>
          <p:nvPr/>
        </p:nvSpPr>
        <p:spPr>
          <a:xfrm>
            <a:off x="354331" y="439421"/>
            <a:ext cx="4446588" cy="40464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923826"/>
              </a:buClr>
              <a:buSzPts val="2800"/>
              <a:buFont typeface="Open Sans ExtraBold"/>
              <a:buNone/>
            </a:pPr>
            <a:r>
              <a:rPr lang="en-US" sz="2800">
                <a:solidFill>
                  <a:srgbClr val="923826"/>
                </a:solidFill>
                <a:latin typeface="Open Sans ExtraBold"/>
                <a:ea typeface="Open Sans ExtraBold"/>
                <a:cs typeface="Open Sans ExtraBold"/>
                <a:sym typeface="Open Sans ExtraBold"/>
              </a:rPr>
              <a:t>Title</a:t>
            </a:r>
            <a:br>
              <a:rPr lang="en-US" sz="2800">
                <a:solidFill>
                  <a:srgbClr val="923826"/>
                </a:solidFill>
                <a:latin typeface="Open Sans ExtraBold"/>
                <a:ea typeface="Open Sans ExtraBold"/>
                <a:cs typeface="Open Sans ExtraBold"/>
                <a:sym typeface="Open Sans ExtraBold"/>
              </a:rPr>
            </a:br>
            <a:r>
              <a:rPr lang="en-US" sz="2800">
                <a:solidFill>
                  <a:srgbClr val="923826"/>
                </a:solidFill>
                <a:latin typeface="Open Sans ExtraBold"/>
                <a:ea typeface="Open Sans ExtraBold"/>
                <a:cs typeface="Open Sans ExtraBold"/>
                <a:sym typeface="Open Sans ExtraBold"/>
              </a:rPr>
              <a:t>multiple lines</a:t>
            </a:r>
            <a:endParaRPr sz="2800">
              <a:solidFill>
                <a:srgbClr val="923826"/>
              </a:solidFill>
              <a:latin typeface="Open Sans ExtraBold"/>
              <a:ea typeface="Open Sans ExtraBold"/>
              <a:cs typeface="Open Sans ExtraBold"/>
              <a:sym typeface="Open Sans ExtraBold"/>
            </a:endParaRPr>
          </a:p>
        </p:txBody>
      </p:sp>
    </p:spTree>
  </p:cSld>
  <p:clrMapOvr>
    <a:masterClrMapping/>
  </p:clrMapOvr>
</p:sld>
</file>

<file path=ppt/theme/theme1.xml><?xml version="1.0" encoding="utf-8"?>
<a:theme xmlns:a="http://schemas.openxmlformats.org/drawingml/2006/main" name="Office Theme">
  <a:themeElements>
    <a:clrScheme name="Тема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02abcde4-0d41-4d92-9ad7-003839eabdeb" xsi:nil="true"/>
    <lcf76f155ced4ddcb4097134ff3c332f xmlns="9a63fdcb-41de-41b7-a29c-51f72461a67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Документ" ma:contentTypeID="0x010100CD8C519613280949AA22B76DC3D9D7B2" ma:contentTypeVersion="17" ma:contentTypeDescription="Создание документа." ma:contentTypeScope="" ma:versionID="c1aee2efb7f4004aed17619c1a5733c5">
  <xsd:schema xmlns:xsd="http://www.w3.org/2001/XMLSchema" xmlns:xs="http://www.w3.org/2001/XMLSchema" xmlns:p="http://schemas.microsoft.com/office/2006/metadata/properties" xmlns:ns1="http://schemas.microsoft.com/sharepoint/v3" xmlns:ns2="9a63fdcb-41de-41b7-a29c-51f72461a67b" xmlns:ns3="02abcde4-0d41-4d92-9ad7-003839eabdeb" targetNamespace="http://schemas.microsoft.com/office/2006/metadata/properties" ma:root="true" ma:fieldsID="3d5820956cb7eaded5206240577e0de0" ns1:_="" ns2:_="" ns3:_="">
    <xsd:import namespace="http://schemas.microsoft.com/sharepoint/v3"/>
    <xsd:import namespace="9a63fdcb-41de-41b7-a29c-51f72461a67b"/>
    <xsd:import namespace="02abcde4-0d41-4d92-9ad7-003839eabde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1:_ip_UnifiedCompliancePolicyProperties" minOccurs="0"/>
                <xsd:element ref="ns1:_ip_UnifiedCompliancePolicyUIAction"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Свойства единой политики соответствия требованиям" ma:hidden="true" ma:internalName="_ip_UnifiedCompliancePolicyProperties">
      <xsd:simpleType>
        <xsd:restriction base="dms:Note"/>
      </xsd:simpleType>
    </xsd:element>
    <xsd:element name="_ip_UnifiedCompliancePolicyUIAction" ma:index="13" nillable="true" ma:displayName="Действие с пользовательским интерфейсом в рамках единой политики соответствия требованиям"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a63fdcb-41de-41b7-a29c-51f72461a6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5" nillable="true" ma:taxonomy="true" ma:internalName="lcf76f155ced4ddcb4097134ff3c332f" ma:taxonomyFieldName="MediaServiceImageTags" ma:displayName="Теги изображений" ma:readOnly="false" ma:fieldId="{5cf76f15-5ced-4ddc-b409-7134ff3c332f}" ma:taxonomyMulti="true" ma:sspId="3dac30f7-4b6a-4d0c-a073-8dcd7cc3cb6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2abcde4-0d41-4d92-9ad7-003839eabdeb" elementFormDefault="qualified">
    <xsd:import namespace="http://schemas.microsoft.com/office/2006/documentManagement/types"/>
    <xsd:import namespace="http://schemas.microsoft.com/office/infopath/2007/PartnerControls"/>
    <xsd:element name="SharedWithUsers" ma:index="10" nillable="true" ma:displayName="Общий доступ с использованием"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Совместно с подробностями" ma:internalName="SharedWithDetails" ma:readOnly="true">
      <xsd:simpleType>
        <xsd:restriction base="dms:Note">
          <xsd:maxLength value="255"/>
        </xsd:restriction>
      </xsd:simpleType>
    </xsd:element>
    <xsd:element name="TaxCatchAll" ma:index="16" nillable="true" ma:displayName="Taxonomy Catch All Column" ma:hidden="true" ma:list="{e50e6830-2c83-4f36-8696-426a14030bf5}" ma:internalName="TaxCatchAll" ma:showField="CatchAllData" ma:web="02abcde4-0d41-4d92-9ad7-003839eabde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DD19F4-ACCC-4FE0-BF31-073ACE575315}">
  <ds:schemaRefs>
    <ds:schemaRef ds:uri="http://schemas.microsoft.com/sharepoint/v3/contenttype/forms"/>
  </ds:schemaRefs>
</ds:datastoreItem>
</file>

<file path=customXml/itemProps2.xml><?xml version="1.0" encoding="utf-8"?>
<ds:datastoreItem xmlns:ds="http://schemas.openxmlformats.org/officeDocument/2006/customXml" ds:itemID="{7FB138CD-E08C-445F-9F09-34BCB6904933}">
  <ds:schemaRefs>
    <ds:schemaRef ds:uri="http://purl.org/dc/dcmitype/"/>
    <ds:schemaRef ds:uri="http://purl.org/dc/elements/1.1/"/>
    <ds:schemaRef ds:uri="http://purl.org/dc/terms/"/>
    <ds:schemaRef ds:uri="02abcde4-0d41-4d92-9ad7-003839eabdeb"/>
    <ds:schemaRef ds:uri="http://www.w3.org/XML/1998/namespace"/>
    <ds:schemaRef ds:uri="http://schemas.microsoft.com/office/infopath/2007/PartnerControls"/>
    <ds:schemaRef ds:uri="http://schemas.microsoft.com/office/2006/documentManagement/types"/>
    <ds:schemaRef ds:uri="9a63fdcb-41de-41b7-a29c-51f72461a67b"/>
    <ds:schemaRef ds:uri="http://schemas.openxmlformats.org/package/2006/metadata/core-properties"/>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C46E57B2-058D-4442-ABD9-48045AF6A0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a63fdcb-41de-41b7-a29c-51f72461a67b"/>
    <ds:schemaRef ds:uri="02abcde4-0d41-4d92-9ad7-003839eabd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TotalTime>
  <Words>1879</Words>
  <Application>Microsoft Office PowerPoint</Application>
  <PresentationFormat>Широкоэкранный</PresentationFormat>
  <Paragraphs>142</Paragraphs>
  <Slides>22</Slides>
  <Notes>22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22</vt:i4>
      </vt:variant>
    </vt:vector>
  </HeadingPairs>
  <TitlesOfParts>
    <vt:vector size="28" baseType="lpstr">
      <vt:lpstr>Open Sans</vt:lpstr>
      <vt:lpstr>Calibri</vt:lpstr>
      <vt:lpstr>Open Sans ExtraBold</vt:lpstr>
      <vt:lpstr>Open Sans Light</vt:lpstr>
      <vt:lpstr>Arial</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Title</vt:lpstr>
      <vt:lpstr>Презентация PowerPoint</vt:lpstr>
      <vt:lpstr>Презентация PowerPoint</vt:lpstr>
      <vt:lpstr>Презентация PowerPoint</vt:lpstr>
      <vt:lpstr>Презентация PowerPoint</vt:lpstr>
      <vt:lpstr>Презентация PowerPoint</vt:lpstr>
      <vt:lpstr>Title</vt:lpstr>
      <vt:lpstr>Title</vt:lpstr>
      <vt:lpstr>Title</vt:lpstr>
      <vt:lpstr>Title</vt:lpstr>
      <vt:lpstr>Title</vt:lpstr>
      <vt:lpstr>Title</vt:lpstr>
      <vt:lpstr>Title</vt:lpstr>
      <vt:lpstr>Title</vt:lpstr>
      <vt:lpstr>Title</vt:lpstr>
      <vt:lpstr>Title</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Надежда Лапшина</dc:creator>
  <cp:lastModifiedBy>Данилина Арина Сергеевна</cp:lastModifiedBy>
  <cp:revision>3</cp:revision>
  <dcterms:created xsi:type="dcterms:W3CDTF">2020-09-23T09:03:25Z</dcterms:created>
  <dcterms:modified xsi:type="dcterms:W3CDTF">2024-10-07T11:43:57Z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0x010100CD8C519613280949AA22B76DC3D9D7B2</vt:lpwstr>
  </property>
</Properties>
</file>